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1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67" r:id="rId11"/>
    <p:sldId id="263" r:id="rId12"/>
    <p:sldId id="264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2" r:id="rId22"/>
    <p:sldId id="283" r:id="rId23"/>
  </p:sldIdLst>
  <p:sldSz cx="9144000" cy="6858000" type="screen4x3"/>
  <p:notesSz cx="6858000" cy="9144000"/>
  <p:custShowLst>
    <p:custShow name="Özel Gösteri 1" id="0">
      <p:sldLst>
        <p:sld r:id="rId2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3"/>
      </p:sldLst>
    </p:custShow>
  </p:custShow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75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2FFBF-9198-4838-B846-A2F8D2D55CC4}" type="datetimeFigureOut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3D8D4-641E-4652-8E9C-79569DB26A7E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434-1384-442A-9C6B-384296CE3CAA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69602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50C4-A136-4414-8B1A-88A6E896408C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35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508A4-2F3E-4217-872B-A8127BB1158E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36139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3EC6C-D6D2-4E78-9378-501BFC2895CC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8221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EFDD-6275-4577-8230-5E2BAEBD2A89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86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DD6D-04B3-479B-A0F0-DC8EE5BD12F5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426734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A3D8-FF17-48E6-B67D-551D04A86ACC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1241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09A9B-B316-498F-9C28-40E16858F20D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9789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6E7D-F72E-48AA-8053-C00C0FC0FDFA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48176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1DAE-51B7-4A10-ABCE-78AADBF58790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8045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B9D61-E0EE-4BA7-96E3-AC7863337DFE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9818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E1721-B539-4716-B51E-B0E02219FCC7}" type="datetime1">
              <a:rPr lang="tr-TR" smtClean="0"/>
              <a:pPr/>
              <a:t>15.04.2018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56FBC-EC51-4169-A367-810DB910140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15656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152128"/>
          </a:xfr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10KASIM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11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İlgili resi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87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3868018"/>
      </p:ext>
    </p:extLst>
  </p:cSld>
  <p:clrMapOvr>
    <a:masterClrMapping/>
  </p:clrMapOvr>
  <p:transition spd="slow" advTm="3647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0 kasım ile ilgili güzel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312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4114">
        <p14:honeycomb/>
      </p:transition>
    </mc:Choice>
    <mc:Fallback>
      <p:transition spd="slow" advTm="41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0 kasım ile ilgili güzel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9514823"/>
      </p:ext>
    </p:extLst>
  </p:cSld>
  <p:clrMapOvr>
    <a:masterClrMapping/>
  </p:clrMapOvr>
  <p:transition spd="slow" advTm="3903"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0 kasım ile ilgili güzel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0839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704">
        <p14:shred/>
      </p:transition>
    </mc:Choice>
    <mc:Fallback>
      <p:transition spd="slow" advTm="7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0 kasım ile ilgili güzel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79" y="0"/>
            <a:ext cx="91463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7660871"/>
      </p:ext>
    </p:extLst>
  </p:cSld>
  <p:clrMapOvr>
    <a:masterClrMapping/>
  </p:clrMapOvr>
  <p:transition spd="slow" advTm="3165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0 kasım ile ilgili güzel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446063"/>
      </p:ext>
    </p:extLst>
  </p:cSld>
  <p:clrMapOvr>
    <a:masterClrMapping/>
  </p:clrMapOvr>
  <p:transition spd="slow" advTm="0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0 kasım ile ilgili güzel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801030"/>
      </p:ext>
    </p:extLst>
  </p:cSld>
  <p:clrMapOvr>
    <a:masterClrMapping/>
  </p:clrMapOvr>
  <p:transition spd="slow" advTm="5488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0 kasım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801030"/>
      </p:ext>
    </p:extLst>
  </p:cSld>
  <p:clrMapOvr>
    <a:masterClrMapping/>
  </p:clrMapOvr>
  <p:transition spd="slow" advTm="6295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0 kasım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8839629"/>
      </p:ext>
    </p:extLst>
  </p:cSld>
  <p:clrMapOvr>
    <a:masterClrMapping/>
  </p:clrMapOvr>
  <p:transition spd="slow" advTm="4523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0 kasım sözler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1439210"/>
      </p:ext>
    </p:extLst>
  </p:cSld>
  <p:clrMapOvr>
    <a:masterClrMapping/>
  </p:clrMapOvr>
  <p:transition spd="slow" advTm="5640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502"/>
            <a:ext cx="9144000" cy="686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734090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767" y="0"/>
            <a:ext cx="91826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329553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İlgili resi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174"/>
            <a:ext cx="9144000" cy="68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421594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882"/>
            <a:ext cx="9144001" cy="685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989761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İlgili resi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2768"/>
            <a:ext cx="9144001" cy="686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78042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3310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5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6512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10 kasım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822"/>
            <a:ext cx="9164671" cy="684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709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Resim" descr="B1dOu8UIAAAYi5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</Words>
  <Application>Microsoft Office PowerPoint</Application>
  <PresentationFormat>Ekran Gösterisi (4:3)</PresentationFormat>
  <Paragraphs>1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  <vt:variant>
        <vt:lpstr>Özel Gösteriler</vt:lpstr>
      </vt:variant>
      <vt:variant>
        <vt:i4>1</vt:i4>
      </vt:variant>
    </vt:vector>
  </HeadingPairs>
  <TitlesOfParts>
    <vt:vector size="24" baseType="lpstr">
      <vt:lpstr>Ofis Teması</vt:lpstr>
      <vt:lpstr>10KASIM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Özel Gösteri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WIN7</dc:creator>
  <cp:lastModifiedBy>lenova</cp:lastModifiedBy>
  <cp:revision>13</cp:revision>
  <dcterms:created xsi:type="dcterms:W3CDTF">2017-11-08T06:32:19Z</dcterms:created>
  <dcterms:modified xsi:type="dcterms:W3CDTF">2018-04-15T09:12:17Z</dcterms:modified>
</cp:coreProperties>
</file>