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808" r:id="rId1"/>
  </p:sldMasterIdLst>
  <p:notesMasterIdLst>
    <p:notesMasterId r:id="rId15"/>
  </p:notesMasterIdLst>
  <p:handoutMasterIdLst>
    <p:handoutMasterId r:id="rId16"/>
  </p:handoutMasterIdLst>
  <p:sldIdLst>
    <p:sldId id="283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81" r:id="rId11"/>
    <p:sldId id="282" r:id="rId12"/>
    <p:sldId id="270" r:id="rId13"/>
    <p:sldId id="267" r:id="rId14"/>
  </p:sldIdLst>
  <p:sldSz cx="9144000" cy="6858000" type="screen4x3"/>
  <p:notesSz cx="6858000" cy="9144000"/>
  <p:embeddedFontLst>
    <p:embeddedFont>
      <p:font typeface="Twinkl" pitchFamily="2" charset="-94"/>
      <p:regular r:id="rId17"/>
      <p:bold r:id="rId18"/>
    </p:embeddedFont>
    <p:embeddedFont>
      <p:font typeface="Calibri Light" pitchFamily="34" charset="0"/>
      <p:regular r:id="rId19"/>
      <p:italic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My Hands are Holding You" pitchFamily="2" charset="0"/>
      <p:regular r:id="rId25"/>
    </p:embeddedFont>
    <p:embeddedFont>
      <p:font typeface="TTKB Dik Temel Abece" pitchFamily="2" charset="-94"/>
      <p:bold r:id="rId26"/>
    </p:embeddedFont>
    <p:embeddedFont>
      <p:font typeface="Sassoon Infant Rg" pitchFamily="50" charset="0"/>
      <p:regular r:id="rId27"/>
      <p:bold r:id="rId28"/>
    </p:embeddedFont>
    <p:embeddedFont>
      <p:font typeface="Twinkl SemiBold" pitchFamily="2" charset="-94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A59"/>
    <a:srgbClr val="5CC9F1"/>
    <a:srgbClr val="5AC1BE"/>
    <a:srgbClr val="79AD42"/>
    <a:srgbClr val="ACDDFC"/>
    <a:srgbClr val="80C1EB"/>
    <a:srgbClr val="18A0DB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73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02" y="-102"/>
      </p:cViewPr>
      <p:guideLst>
        <p:guide orient="horz" pos="2160"/>
        <p:guide orient="horz" pos="2409"/>
        <p:guide orient="horz" pos="346"/>
        <p:guide orient="horz" pos="482"/>
        <p:guide orient="horz" pos="3838"/>
        <p:guide orient="horz" pos="3090"/>
        <p:guide orient="horz" pos="3612"/>
        <p:guide pos="2880"/>
        <p:guide pos="340"/>
        <p:guide pos="5420"/>
        <p:guide pos="499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7BF52A3-D5AD-47FF-9105-6DF3AC974CFE}" type="datetimeFigureOut">
              <a:rPr lang="en-GB"/>
              <a:pPr>
                <a:defRPr/>
              </a:pPr>
              <a:t>10/09/2017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4D3698D1-EAAB-4B55-839B-A4A3BA4E3E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13A30D3-FC60-4B7C-9021-992D4ADE064C}" type="datetimeFigureOut">
              <a:rPr lang="en-GB"/>
              <a:pPr>
                <a:defRPr/>
              </a:pPr>
              <a:t>10/09/2017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10EF31FB-03B5-49FF-AF4A-0DFDDA7CEC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" y="684213"/>
            <a:ext cx="1533525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r-TR" smtClean="0"/>
              <a:t>Asıl alt başlık stilini düzenlemek için tıklatın</a:t>
            </a:r>
            <a:endParaRPr lang="uk-UA"/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A9B4E-B15C-4E2A-A098-A2592D029265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5B12CC5-8385-4749-A23B-069315DB849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88827-C971-4C74-8EC4-8726D01B7FBD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2B8F6-3F30-4632-86A7-9FF5C317777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048AD-0346-47F9-88CB-C737618004FC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CE9F2-7099-441D-90B8-3E863DB662F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342C9-E9FE-41F9-B9A5-B269E9954E95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88BBF-1460-4469-9438-9210F3E39DC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7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E67AE-70B6-43A2-A77D-6DC2591A9E0B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8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9783E-5693-461E-87E9-B22BA89EB73A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8D15B-3DC3-4093-89DC-1F7FA67C923B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4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7D3EB-F2EF-47E7-B4E4-3034CBBDCFB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0E942-8AC7-4BE7-BB08-651F8E889467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3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47A38-0D97-499F-8CD2-3DF21FD7CDA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AFB6B-AF40-4356-80C8-CE7A59893617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99279-1DA2-4D32-A64D-F7F7B2E3181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tr-TR" noProof="0" smtClean="0"/>
              <a:t>Resim eklemek için simgeyi tıklatın</a:t>
            </a:r>
            <a:endParaRPr lang="uk-UA" noProof="0" smtClean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F833A-4726-4C22-B885-D3163928391D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40D05-4205-4868-988C-4DC8E58531C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D3E93-8D8A-4CA7-B2AE-280AB9349E08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D5FA5-6EA1-4D3E-B0AA-FFE4E861AB3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67A5B-2ED4-474A-A149-EBB2FAA86D7F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AADB8-F082-4AE3-9303-6AFBC2A6A670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Місце для заголовка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Зразок заголовка</a:t>
            </a:r>
          </a:p>
        </p:txBody>
      </p:sp>
      <p:sp>
        <p:nvSpPr>
          <p:cNvPr id="1027" name="Місце для тексту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701C24-0825-4A72-921D-CD536B872AC3}" type="datetimeFigureOut">
              <a:rPr lang="uk-UA"/>
              <a:pPr>
                <a:defRPr/>
              </a:pPr>
              <a:t>10.09.2017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6DEBC20-A0AB-4B07-B6F5-FDDB502635E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  <p:sldLayoutId id="2147483840" r:id="rId12"/>
    <p:sldLayoutId id="2147483841" r:id="rId13"/>
    <p:sldLayoutId id="2147483842" r:id="rId14"/>
    <p:sldLayoutId id="2147483843" r:id="rId15"/>
    <p:sldLayoutId id="2147483844" r:id="rId16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8.png"/><Relationship Id="rId3" Type="http://schemas.openxmlformats.org/officeDocument/2006/relationships/slide" Target="slide12.xml"/><Relationship Id="rId7" Type="http://schemas.openxmlformats.org/officeDocument/2006/relationships/slide" Target="slide8.xml"/><Relationship Id="rId12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6.xml"/><Relationship Id="rId11" Type="http://schemas.openxmlformats.org/officeDocument/2006/relationships/slide" Target="slide7.xml"/><Relationship Id="rId5" Type="http://schemas.openxmlformats.org/officeDocument/2006/relationships/slide" Target="slide5.xml"/><Relationship Id="rId10" Type="http://schemas.openxmlformats.org/officeDocument/2006/relationships/slide" Target="slide11.xml"/><Relationship Id="rId4" Type="http://schemas.openxmlformats.org/officeDocument/2006/relationships/slide" Target="slide4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3 Resim" descr="logo-beyaz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8963" y="1169988"/>
            <a:ext cx="809625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4 Metin kutusu"/>
          <p:cNvSpPr txBox="1">
            <a:spLocks noChangeArrowheads="1"/>
          </p:cNvSpPr>
          <p:nvPr/>
        </p:nvSpPr>
        <p:spPr bwMode="auto">
          <a:xfrm>
            <a:off x="1711325" y="4389438"/>
            <a:ext cx="61912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2800">
                <a:latin typeface="My Hands are Holding You" pitchFamily="2" charset="0"/>
              </a:rPr>
              <a:t>ÜCRETSİZ VE ÖZGÜN ETKİNLİKLER</a:t>
            </a:r>
          </a:p>
        </p:txBody>
      </p:sp>
      <p:sp>
        <p:nvSpPr>
          <p:cNvPr id="8196" name="5 Metin kutusu"/>
          <p:cNvSpPr txBox="1">
            <a:spLocks noChangeArrowheads="1"/>
          </p:cNvSpPr>
          <p:nvPr/>
        </p:nvSpPr>
        <p:spPr bwMode="auto">
          <a:xfrm>
            <a:off x="1798638" y="6334125"/>
            <a:ext cx="6191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>
                <a:latin typeface="My Hands are Holding You" pitchFamily="2" charset="0"/>
              </a:rPr>
              <a:t>Emrah &amp; Elvan PEKŞEN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1597025" y="2486025"/>
            <a:ext cx="1173163" cy="1709738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6600" dirty="0">
                <a:solidFill>
                  <a:schemeClr val="tx1"/>
                </a:solidFill>
                <a:latin typeface="TTKB Dik Temel Abece" pitchFamily="2" charset="-94"/>
              </a:rPr>
              <a:t>1</a:t>
            </a:r>
            <a:endParaRPr lang="en-GB" sz="6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/>
            <a:r>
              <a:rPr lang="tr-TR" altLang="en-US" sz="4400" smtClean="0">
                <a:latin typeface="My Hands are Holding You" pitchFamily="2" charset="0"/>
              </a:rPr>
              <a:t>Rakamlar Sunusu</a:t>
            </a:r>
            <a:endParaRPr lang="en-GB" altLang="en-US" sz="4400" smtClean="0">
              <a:latin typeface="My Hands are Holding You" pitchFamily="2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936750" y="1460500"/>
            <a:ext cx="6451600" cy="658813"/>
          </a:xfrm>
          <a:prstGeom prst="roundRect">
            <a:avLst>
              <a:gd name="adj" fmla="val 4345"/>
            </a:avLst>
          </a:prstGeom>
          <a:solidFill>
            <a:srgbClr val="5AC1B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Hangi rakamın yazılışını görmek istiyorsanız üzerine tıklayın.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6759575" y="4289425"/>
            <a:ext cx="1173163" cy="1709738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>
                <a:solidFill>
                  <a:schemeClr val="tx1"/>
                </a:solidFill>
                <a:latin typeface="TTKB Dik Temel Abece" pitchFamily="2" charset="-94"/>
              </a:rPr>
              <a:t>0</a:t>
            </a:r>
          </a:p>
        </p:txBody>
      </p:sp>
      <p:sp>
        <p:nvSpPr>
          <p:cNvPr id="9" name="Rounded Rectangle 8">
            <a:hlinkClick r:id="rId4" action="ppaction://hlinksldjump"/>
          </p:cNvPr>
          <p:cNvSpPr/>
          <p:nvPr/>
        </p:nvSpPr>
        <p:spPr>
          <a:xfrm>
            <a:off x="2887663" y="2486025"/>
            <a:ext cx="1173162" cy="1709738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>
                <a:solidFill>
                  <a:schemeClr val="tx1"/>
                </a:solidFill>
                <a:latin typeface="TTKB Dik Temel Abece" pitchFamily="2" charset="-94"/>
              </a:rPr>
              <a:t>2</a:t>
            </a:r>
          </a:p>
        </p:txBody>
      </p:sp>
      <p:sp>
        <p:nvSpPr>
          <p:cNvPr id="10" name="Rounded Rectangle 9">
            <a:hlinkClick r:id="rId5" action="ppaction://hlinksldjump"/>
          </p:cNvPr>
          <p:cNvSpPr/>
          <p:nvPr/>
        </p:nvSpPr>
        <p:spPr>
          <a:xfrm>
            <a:off x="4178300" y="2486025"/>
            <a:ext cx="1173163" cy="1709738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>
                <a:solidFill>
                  <a:schemeClr val="tx1"/>
                </a:solidFill>
                <a:latin typeface="TTKB Dik Temel Abece" pitchFamily="2" charset="-94"/>
              </a:rPr>
              <a:t>3</a:t>
            </a:r>
          </a:p>
        </p:txBody>
      </p:sp>
      <p:sp>
        <p:nvSpPr>
          <p:cNvPr id="11" name="Rounded Rectangle 10">
            <a:hlinkClick r:id="rId6" action="ppaction://hlinksldjump"/>
          </p:cNvPr>
          <p:cNvSpPr/>
          <p:nvPr/>
        </p:nvSpPr>
        <p:spPr>
          <a:xfrm>
            <a:off x="5468938" y="2486025"/>
            <a:ext cx="1173162" cy="1709738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>
                <a:solidFill>
                  <a:schemeClr val="tx1"/>
                </a:solidFill>
                <a:latin typeface="TTKB Dik Temel Abece" pitchFamily="2" charset="-94"/>
              </a:rPr>
              <a:t>4</a:t>
            </a:r>
          </a:p>
        </p:txBody>
      </p:sp>
      <p:sp>
        <p:nvSpPr>
          <p:cNvPr id="14" name="Rounded Rectangle 13">
            <a:hlinkClick r:id="rId7" action="ppaction://hlinksldjump"/>
          </p:cNvPr>
          <p:cNvSpPr/>
          <p:nvPr/>
        </p:nvSpPr>
        <p:spPr>
          <a:xfrm>
            <a:off x="1616075" y="4281488"/>
            <a:ext cx="1176338" cy="1711325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>
                <a:solidFill>
                  <a:schemeClr val="tx1"/>
                </a:solidFill>
                <a:latin typeface="TTKB Dik Temel Abece" pitchFamily="2" charset="-94"/>
              </a:rPr>
              <a:t>6</a:t>
            </a:r>
          </a:p>
        </p:txBody>
      </p:sp>
      <p:sp>
        <p:nvSpPr>
          <p:cNvPr id="15" name="Rounded Rectangle 14">
            <a:hlinkClick r:id="rId8" action="ppaction://hlinksldjump"/>
          </p:cNvPr>
          <p:cNvSpPr/>
          <p:nvPr/>
        </p:nvSpPr>
        <p:spPr>
          <a:xfrm>
            <a:off x="2892425" y="4281488"/>
            <a:ext cx="1177925" cy="1711325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>
                <a:solidFill>
                  <a:schemeClr val="tx1"/>
                </a:solidFill>
                <a:latin typeface="TTKB Dik Temel Abece" pitchFamily="2" charset="-94"/>
              </a:rPr>
              <a:t>7</a:t>
            </a:r>
          </a:p>
        </p:txBody>
      </p:sp>
      <p:sp>
        <p:nvSpPr>
          <p:cNvPr id="16" name="Rounded Rectangle 15">
            <a:hlinkClick r:id="rId9" action="ppaction://hlinksldjump"/>
          </p:cNvPr>
          <p:cNvSpPr/>
          <p:nvPr/>
        </p:nvSpPr>
        <p:spPr>
          <a:xfrm>
            <a:off x="4208463" y="4295775"/>
            <a:ext cx="1176337" cy="1711325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1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>
                <a:solidFill>
                  <a:schemeClr val="tx1"/>
                </a:solidFill>
                <a:latin typeface="TTKB Dik Temel Abece" pitchFamily="2" charset="-94"/>
              </a:rPr>
              <a:t>8</a:t>
            </a:r>
            <a:endParaRPr lang="en-GB" sz="60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7" name="Rounded Rectangle 16">
            <a:hlinkClick r:id="rId10" action="ppaction://hlinksldjump"/>
          </p:cNvPr>
          <p:cNvSpPr/>
          <p:nvPr/>
        </p:nvSpPr>
        <p:spPr>
          <a:xfrm>
            <a:off x="5470525" y="4281488"/>
            <a:ext cx="1176338" cy="1711325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sz="6600" dirty="0">
                <a:solidFill>
                  <a:schemeClr val="tx1"/>
                </a:solidFill>
                <a:latin typeface="TTKB Dik Temel Abece" pitchFamily="2" charset="-94"/>
              </a:rPr>
              <a:t>9</a:t>
            </a:r>
            <a:endParaRPr lang="en-GB" sz="6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35" name="Rounded Rectangle 34">
            <a:hlinkClick r:id="rId11" action="ppaction://hlinksldjump"/>
          </p:cNvPr>
          <p:cNvSpPr/>
          <p:nvPr/>
        </p:nvSpPr>
        <p:spPr>
          <a:xfrm>
            <a:off x="6759575" y="2486025"/>
            <a:ext cx="1171575" cy="1709738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600" dirty="0">
                <a:solidFill>
                  <a:schemeClr val="tx1"/>
                </a:solidFill>
                <a:latin typeface="TTKB Dik Temel Abece" pitchFamily="2" charset="-94"/>
              </a:rPr>
              <a:t>5</a:t>
            </a:r>
          </a:p>
        </p:txBody>
      </p:sp>
      <p:pic>
        <p:nvPicPr>
          <p:cNvPr id="9230" name="Picture 5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-929754">
            <a:off x="836613" y="1044575"/>
            <a:ext cx="18573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18 Resim" descr="logo-beyaz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9 Metin kutusu"/>
          <p:cNvSpPr txBox="1">
            <a:spLocks noChangeArrowheads="1"/>
          </p:cNvSpPr>
          <p:nvPr/>
        </p:nvSpPr>
        <p:spPr bwMode="auto">
          <a:xfrm>
            <a:off x="2443163" y="2103438"/>
            <a:ext cx="1579562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0">
                <a:latin typeface="TTKB Dik Temel Abece" pitchFamily="2" charset="-94"/>
              </a:rPr>
              <a:t>1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2543175" y="2603500"/>
            <a:ext cx="665163" cy="830263"/>
            <a:chOff x="4982884" y="2087140"/>
            <a:chExt cx="910899" cy="1138145"/>
          </a:xfrm>
        </p:grpSpPr>
        <p:sp>
          <p:nvSpPr>
            <p:cNvPr id="22" name="Oval 21"/>
            <p:cNvSpPr/>
            <p:nvPr/>
          </p:nvSpPr>
          <p:spPr>
            <a:xfrm>
              <a:off x="5089410" y="2842277"/>
              <a:ext cx="384794" cy="38300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0250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865045">
              <a:off x="4982884" y="2087140"/>
              <a:ext cx="910899" cy="96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Oval 12"/>
          <p:cNvSpPr/>
          <p:nvPr/>
        </p:nvSpPr>
        <p:spPr>
          <a:xfrm>
            <a:off x="3205163" y="5011738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pic>
        <p:nvPicPr>
          <p:cNvPr id="10246" name="Picture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9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"/>
          <p:cNvSpPr/>
          <p:nvPr/>
        </p:nvSpPr>
        <p:spPr>
          <a:xfrm>
            <a:off x="4611688" y="2481263"/>
            <a:ext cx="3683000" cy="2992437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1 </a:t>
            </a:r>
            <a:r>
              <a:rPr lang="tr-TR" sz="2400" dirty="0" smtClean="0">
                <a:solidFill>
                  <a:schemeClr val="tx1"/>
                </a:solidFill>
                <a:latin typeface="TTKB Dik Temel Abece" pitchFamily="2" charset="-94"/>
              </a:rPr>
              <a:t>rakamıdır 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benim 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adım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Rakamların 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başlangıcıyım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1 inek 1 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tavşan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1 köpek 1 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tavuk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Haydi hep 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birlikte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>Oyun oynayalım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017 -0.00024 C 0.0092 -0.01135 0.02222 -0.01968 0.03264 -0.03033 C 0.04479 -0.0426 0.05417 -0.05579 0.06094 -0.07176 C 0.06354 0.04236 0.0599 0.1574 0.06493 0.27129 " pathEditMode="relative" rAng="-204166" ptsTypes="fff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" y="10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5"/>
          <p:cNvSpPr txBox="1">
            <a:spLocks noChangeArrowheads="1"/>
          </p:cNvSpPr>
          <p:nvPr/>
        </p:nvSpPr>
        <p:spPr bwMode="auto">
          <a:xfrm>
            <a:off x="2019300" y="1814513"/>
            <a:ext cx="1995488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sz="28700">
                <a:latin typeface="TTKB Dik Temel Abece" pitchFamily="2" charset="-94"/>
                <a:ea typeface="Sassoon Infant Rg" pitchFamily="50" charset="0"/>
                <a:cs typeface="Sassoon Infant Rg" pitchFamily="50" charset="0"/>
              </a:rPr>
              <a:t>2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1893888" y="2565400"/>
            <a:ext cx="665162" cy="825500"/>
            <a:chOff x="4683080" y="2094510"/>
            <a:chExt cx="910899" cy="1130775"/>
          </a:xfrm>
        </p:grpSpPr>
        <p:sp>
          <p:nvSpPr>
            <p:cNvPr id="22" name="Oval 21"/>
            <p:cNvSpPr/>
            <p:nvPr/>
          </p:nvSpPr>
          <p:spPr>
            <a:xfrm>
              <a:off x="5089614" y="2842561"/>
              <a:ext cx="384796" cy="38272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1274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83080" y="2094510"/>
              <a:ext cx="910899" cy="96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Oval 12"/>
          <p:cNvSpPr/>
          <p:nvPr/>
        </p:nvSpPr>
        <p:spPr>
          <a:xfrm>
            <a:off x="3468688" y="4819650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pic>
        <p:nvPicPr>
          <p:cNvPr id="11270" name="Picture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9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"/>
          <p:cNvSpPr/>
          <p:nvPr/>
        </p:nvSpPr>
        <p:spPr>
          <a:xfrm>
            <a:off x="4611688" y="2325688"/>
            <a:ext cx="3683000" cy="2913062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Saatini kurmuş,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Diz çöküp oturmuş.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Gece gündüz okur,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Sırtı biraz kambur.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Ne karga ne tilki,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Adı </a:t>
            </a: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ikidir, iki</a:t>
            </a: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.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0741 C -0.00434 -0.02361 0.00729 -0.03264 0.01667 -0.0412 C 0.02032 -0.04468 0.02223 -0.05023 0.0257 -0.05394 C 0.03004 -0.05787 0.03473 -0.06088 0.03941 -0.06458 C 0.04184 -0.0669 0.04827 -0.06806 0.04827 -0.06782 C 0.0566 -0.07477 0.0658 -0.07662 0.07535 -0.0787 C 0.13854 -0.07523 0.09132 -0.08195 0.12084 -0.06667 C 0.12292 -0.05602 0.12535 -0.0581 0.12986 -0.05023 C 0.13212 -0.03982 0.13368 -0.02894 0.13907 -0.01968 C 0.14011 -0.00394 0.14323 0.01574 0.13594 0.03009 C 0.13316 0.03588 0.12848 0.04051 0.12691 0.0463 C 0.12448 0.05555 0.1217 0.0625 0.11476 0.06759 C 0.11216 0.07731 0.11424 0.0713 0.10729 0.0838 C 0.10226 0.09236 0.09705 0.10116 0.09219 0.11065 C 0.08854 0.11713 0.07986 0.125 0.07535 0.12963 C 0.07066 0.13588 0.06806 0.14143 0.06181 0.14606 C 0.05868 0.15764 0.05903 0.15625 0.05295 0.16389 C 0.05 0.17477 0.04584 0.17454 0.0408 0.18241 C 0.03698 0.18773 0.03403 0.1919 0.02865 0.19653 C 0.025 0.20278 0.02223 0.2081 0.01667 0.21204 C 0.01563 0.21389 0.01441 0.21597 0.01354 0.21782 C 0.01285 0.21944 0.01285 0.22153 0.01216 0.22315 C 0.00886 0.22917 0.00365 0.23449 -2.77778E-6 0.24028 C -0.00173 0.24768 -0.00382 0.24907 -0.0092 0.25301 C -0.01041 0.25694 -0.01215 0.26296 -0.00764 0.26412 C -0.00382 0.26273 0.01528 0.26088 0.01927 0.26018 C 0.04844 0.26319 0.07657 0.26042 0.10591 0.26227 C 0.11545 0.26528 0.13594 0.2662 0.13594 0.26713 " pathEditMode="relative" rAng="0" ptsTypes="ffffffffffffffffffffffffffff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1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5"/>
          <p:cNvSpPr txBox="1">
            <a:spLocks noChangeArrowheads="1"/>
          </p:cNvSpPr>
          <p:nvPr/>
        </p:nvSpPr>
        <p:spPr bwMode="auto">
          <a:xfrm>
            <a:off x="6126163" y="1708150"/>
            <a:ext cx="2109787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sz="28700">
                <a:latin typeface="TTKB Dik Temel Abece" pitchFamily="2" charset="-94"/>
                <a:ea typeface="Sassoon Infant Rg" pitchFamily="50" charset="0"/>
                <a:cs typeface="Sassoon Infant Rg" pitchFamily="50" charset="0"/>
              </a:rPr>
              <a:t>3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6140450" y="2357438"/>
            <a:ext cx="665163" cy="841375"/>
            <a:chOff x="4815276" y="2072271"/>
            <a:chExt cx="910899" cy="1153014"/>
          </a:xfrm>
        </p:grpSpPr>
        <p:sp>
          <p:nvSpPr>
            <p:cNvPr id="22" name="Oval 21"/>
            <p:cNvSpPr/>
            <p:nvPr/>
          </p:nvSpPr>
          <p:spPr>
            <a:xfrm>
              <a:off x="5091372" y="2842397"/>
              <a:ext cx="384794" cy="3828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2298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939531">
              <a:off x="4815276" y="2072271"/>
              <a:ext cx="910899" cy="96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Oval 12"/>
          <p:cNvSpPr/>
          <p:nvPr/>
        </p:nvSpPr>
        <p:spPr>
          <a:xfrm>
            <a:off x="6251575" y="4230688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pic>
        <p:nvPicPr>
          <p:cNvPr id="12294" name="Picture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9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"/>
          <p:cNvSpPr/>
          <p:nvPr/>
        </p:nvSpPr>
        <p:spPr>
          <a:xfrm>
            <a:off x="1625600" y="2185988"/>
            <a:ext cx="3684588" cy="2990850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Sayıları sayarken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Karşıma çıkar birden.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Ne aslan ne kaplan,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Burma bıyıklı tavşan.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Tutması güç mü güç;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Adı üçtür , üç.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C 0.00226 -0.01759 0.00452 -0.02338 0.01615 -0.03333 C 0.02101 -0.04259 0.02518 -0.0493 0.02952 -0.05509 C 0.03143 -0.05879 0.03976 -0.06551 0.04271 -0.06875 C 0.04427 -0.07037 0.04532 -0.07315 0.04705 -0.07453 C 0.05434 -0.07986 0.06563 -0.08264 0.07361 -0.08449 C 0.08872 -0.0831 0.09532 -0.08611 0.10591 -0.07662 C 0.10782 -0.07268 0.1099 -0.06875 0.11181 -0.06481 C 0.11285 -0.06296 0.11476 -0.05903 0.11476 -0.05879 C 0.11632 -0.05231 0.11771 -0.04722 0.12066 -0.0412 C 0.12188 -0.03403 0.12344 -0.02685 0.125 -0.01967 C 0.12778 0.00903 0.12691 0.0544 0.10157 0.06667 C 0.09375 0.07431 0.08733 0.08218 0.07795 0.08611 C 0.07205 0.08542 0.0658 0.08681 0.06025 0.08426 C 0.05851 0.08357 0.06302 0.08056 0.06476 0.08033 C 0.07153 0.07986 0.07847 0.08148 0.08525 0.08218 C 0.10191 0.08959 0.10764 0.09514 0.11771 0.11551 C 0.11875 0.1176 0.11962 0.11945 0.12066 0.12153 C 0.1217 0.12338 0.12257 0.12547 0.12361 0.12732 C 0.12466 0.1294 0.12657 0.13334 0.12657 0.13357 C 0.12847 0.14375 0.13038 0.15417 0.13229 0.16459 C 0.13316 0.1838 0.1408 0.22917 0.125 0.24306 C 0.12118 0.25047 0.11875 0.2507 0.1132 0.25486 C 0.11007 0.25718 0.10712 0.25949 0.10452 0.26273 C 0.10295 0.26459 0.10174 0.2669 0.1 0.26852 C 0.09879 0.26968 0.09705 0.26945 0.09566 0.27037 C 0.08698 0.27547 0.08212 0.27847 0.07361 0.28218 C 0.06424 0.28125 0.05417 0.28357 0.04566 0.27824 C 0.04045 0.275 0.03611 0.26991 0.03091 0.26667 C 0.02952 0.26459 0.0283 0.26227 0.02657 0.26065 C 0.02483 0.25903 0.02222 0.2588 0.02066 0.25672 C 0.01823 0.25347 0.01476 0.24491 0.01476 0.24514 C 0.01216 0.23148 0.00278 0.22315 -0.00295 0.21158 C -0.00468 0.2044 -0.00364 0.20764 -0.0059 0.20185 " pathEditMode="relative" rAng="0" ptsTypes="ffffffffffffffffffffffffffffffffff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9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5"/>
          <p:cNvSpPr txBox="1">
            <a:spLocks noChangeArrowheads="1"/>
          </p:cNvSpPr>
          <p:nvPr/>
        </p:nvSpPr>
        <p:spPr bwMode="auto">
          <a:xfrm>
            <a:off x="5791200" y="1674813"/>
            <a:ext cx="2470150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sz="28700">
                <a:latin typeface="TTKB Dik Temel Abece" pitchFamily="2" charset="-94"/>
                <a:ea typeface="Sassoon Infant Rg" pitchFamily="50" charset="0"/>
                <a:cs typeface="Sassoon Infant Rg" pitchFamily="50" charset="0"/>
              </a:rPr>
              <a:t>4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6799263" y="1808163"/>
            <a:ext cx="665162" cy="825500"/>
            <a:chOff x="4690190" y="2094593"/>
            <a:chExt cx="910899" cy="1130692"/>
          </a:xfrm>
        </p:grpSpPr>
        <p:sp>
          <p:nvSpPr>
            <p:cNvPr id="22" name="Oval 21"/>
            <p:cNvSpPr/>
            <p:nvPr/>
          </p:nvSpPr>
          <p:spPr>
            <a:xfrm>
              <a:off x="5090203" y="2842589"/>
              <a:ext cx="384795" cy="38269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2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690190" y="2094593"/>
              <a:ext cx="910899" cy="963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Oval 12"/>
          <p:cNvSpPr/>
          <p:nvPr/>
        </p:nvSpPr>
        <p:spPr>
          <a:xfrm>
            <a:off x="7129463" y="4559300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</a:t>
            </a: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pic>
        <p:nvPicPr>
          <p:cNvPr id="13318" name="Picture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9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"/>
          <p:cNvSpPr/>
          <p:nvPr/>
        </p:nvSpPr>
        <p:spPr>
          <a:xfrm>
            <a:off x="1625600" y="2433638"/>
            <a:ext cx="3684588" cy="2447925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Bir eli belindedir,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Oyunlarda ebedir.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Hey aman da aman,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Fır döner her zaman.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Adı dörttür , dört;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Kuş gibi öt.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remove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1.38889E-6 1.11111E-6 C -0.00226 0.00833 -0.00503 0.01435 -0.00885 0.02153 C -0.01094 0.02546 -0.01476 0.03333 -0.01476 0.03333 C -0.01736 0.04653 -0.02413 0.06042 -0.0309 0.0706 C -0.03368 0.07477 -0.03785 0.07732 -0.03976 0.08241 C -0.04444 0.09491 -0.04844 0.10579 -0.05747 0.11366 C -0.06128 0.12246 -0.06302 0.12801 -0.06927 0.13333 C -0.07118 0.14121 -0.07188 0.14607 -0.07795 0.14908 C -0.08646 0.16597 -0.09618 0.18102 -0.10451 0.19815 C -0.10573 0.20046 -0.10642 0.20324 -0.10747 0.20579 C -0.10938 0.20972 -0.11146 0.21366 -0.11337 0.21759 C -0.11441 0.21968 -0.11528 0.22153 -0.11632 0.22361 C -0.11736 0.22546 -0.11927 0.2294 -0.11927 0.2294 C -0.12083 0.23843 -0.12431 0.24144 -0.12795 0.24908 C -0.12847 0.25162 -0.13021 0.2544 -0.12951 0.25695 C -0.12899 0.2588 -0.12656 0.2588 -0.125 0.2588 C -0.10156 0.2581 -0.05451 0.25486 -0.05451 0.25486 C -0.01215 0.25718 0.02726 0.26019 0.07049 0.25486 C 0.07292 0.25463 0.06736 0.24977 0.06615 0.24699 C 0.05851 0.23056 0.07014 0.24815 0.05434 0.22755 C 0.04687 0.21783 0.05781 0.21898 0.04115 0.20787 C 0.025 0.19722 0.03247 0.20417 0.0191 0.18634 C 0.01233 0.17732 0.01545 0.18218 0.00868 0.16875 C 0.00764 0.16667 0.00573 0.16273 0.00573 0.16273 C 0.00764 0.19491 0.01163 0.22639 0.01319 0.2588 C 0.01493 0.29537 0.01181 0.28148 0.01615 0.29815 C 0.01806 0.31366 0.0184 0.31019 0.01615 0.3294 C 0.01528 0.33658 0.01163 0.34375 0.01163 0.35093 " pathEditMode="relative" ptsTypes="fffffffffffffffffffffffffff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5"/>
          <p:cNvSpPr txBox="1">
            <a:spLocks noChangeArrowheads="1"/>
          </p:cNvSpPr>
          <p:nvPr/>
        </p:nvSpPr>
        <p:spPr bwMode="auto">
          <a:xfrm>
            <a:off x="6284913" y="1708150"/>
            <a:ext cx="1990725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sz="28700">
                <a:latin typeface="TTKB Dik Temel Abece" pitchFamily="2" charset="-94"/>
                <a:ea typeface="Sassoon Infant Rg" pitchFamily="50" charset="0"/>
                <a:cs typeface="Sassoon Infant Rg" pitchFamily="50" charset="0"/>
              </a:rPr>
              <a:t>5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7597775" y="1717675"/>
            <a:ext cx="665163" cy="830263"/>
            <a:chOff x="4843496" y="2085835"/>
            <a:chExt cx="910899" cy="1139450"/>
          </a:xfrm>
        </p:grpSpPr>
        <p:sp>
          <p:nvSpPr>
            <p:cNvPr id="22" name="Oval 21"/>
            <p:cNvSpPr/>
            <p:nvPr/>
          </p:nvSpPr>
          <p:spPr>
            <a:xfrm>
              <a:off x="5091330" y="2841837"/>
              <a:ext cx="384795" cy="38344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46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162160">
              <a:off x="4843496" y="2085835"/>
              <a:ext cx="910899" cy="96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Oval 12"/>
          <p:cNvSpPr/>
          <p:nvPr/>
        </p:nvSpPr>
        <p:spPr>
          <a:xfrm>
            <a:off x="6394450" y="4752975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pic>
        <p:nvPicPr>
          <p:cNvPr id="14342" name="Picture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9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"/>
          <p:cNvSpPr/>
          <p:nvPr/>
        </p:nvSpPr>
        <p:spPr>
          <a:xfrm>
            <a:off x="1612900" y="2352675"/>
            <a:ext cx="3683000" cy="2595563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Sayıların şişmanı,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Çokta tatlıdır canı.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Ev kuşu , dev kuşudur;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Baş köşede oturur.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Adı beştir , beş;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Oyunlarda eş.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33333E-6 -7.03704E-6 C -0.02882 -0.00116 -0.0559 -0.0051 -0.08438 -0.00765 C -0.10104 -0.00903 -0.13438 -0.01135 -0.13438 -0.01135 C -0.13108 0.04745 -0.1375 0.10717 -0.13142 0.16573 C -0.13125 0.16759 -0.11163 0.16249 -0.10868 0.1618 C -0.08629 0.16319 -0.06389 0.16342 -0.04149 0.16573 C -0.03854 0.16597 -0.03299 0.16944 -0.03299 0.16944 C -0.02448 0.18101 -0.02917 0.178 -0.02014 0.18101 C -0.01719 0.18472 -0.01441 0.18865 -0.01146 0.19235 C -0.0099 0.20069 -0.00642 0.20786 -0.00295 0.21527 C -0.00191 0.23124 -0.00017 0.24536 0.00139 0.26087 C 0.00121 0.26411 -0.00017 0.29976 -0.00434 0.30485 C -0.00851 0.31018 -0.00972 0.31573 -0.01285 0.32198 C -0.01788 0.33171 -0.02865 0.3449 -0.03715 0.3486 C -0.04236 0.35509 -0.04913 0.3537 -0.05573 0.35624 C -0.06962 0.36157 -0.08264 0.36388 -0.09722 0.36573 C -0.12639 0.36388 -0.11632 0.36388 -0.12726 0.36388 " pathEditMode="relative" ptsTypes="ffffffffffffffff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5"/>
          <p:cNvSpPr txBox="1">
            <a:spLocks noChangeArrowheads="1"/>
          </p:cNvSpPr>
          <p:nvPr/>
        </p:nvSpPr>
        <p:spPr bwMode="auto">
          <a:xfrm>
            <a:off x="1196975" y="1831975"/>
            <a:ext cx="2170113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sz="28700">
                <a:latin typeface="TTKB Dik Temel Abece" pitchFamily="2" charset="-94"/>
                <a:ea typeface="Sassoon Infant Rg" pitchFamily="50" charset="0"/>
                <a:cs typeface="Sassoon Infant Rg" pitchFamily="50" charset="0"/>
              </a:rPr>
              <a:t>6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2551113" y="1905000"/>
            <a:ext cx="665162" cy="806450"/>
            <a:chOff x="4918625" y="2119108"/>
            <a:chExt cx="910899" cy="1106177"/>
          </a:xfrm>
        </p:grpSpPr>
        <p:sp>
          <p:nvSpPr>
            <p:cNvPr id="22" name="Oval 21"/>
            <p:cNvSpPr/>
            <p:nvPr/>
          </p:nvSpPr>
          <p:spPr>
            <a:xfrm>
              <a:off x="5090369" y="2842043"/>
              <a:ext cx="384796" cy="38324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5370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150333">
              <a:off x="4918625" y="2119108"/>
              <a:ext cx="910899" cy="96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Oval 12"/>
          <p:cNvSpPr/>
          <p:nvPr/>
        </p:nvSpPr>
        <p:spPr>
          <a:xfrm>
            <a:off x="1535113" y="3802063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pic>
        <p:nvPicPr>
          <p:cNvPr id="15366" name="Picture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9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"/>
          <p:cNvSpPr/>
          <p:nvPr/>
        </p:nvSpPr>
        <p:spPr>
          <a:xfrm>
            <a:off x="4557713" y="2136775"/>
            <a:ext cx="3683000" cy="2913063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Dandini de dandini,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Kuyruğu yandan kedi.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Eğri büğrü duruşu,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Tepeli sıfır doğrusu.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Adı altıdır , altı;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Eder kahvaltı.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33333E-6 3.7037E-6 C -0.00816 0.00162 -0.01371 0.00509 -0.02153 0.00763 C -0.02812 0.01689 -0.03767 0.02361 -0.04583 0.03055 C -0.04861 0.03287 -0.05052 0.0368 -0.05295 0.04004 C -0.05538 0.04328 -0.06146 0.04768 -0.06146 0.04768 C -0.0625 0.04953 -0.06319 0.05185 -0.06441 0.05347 C -0.06614 0.05578 -0.06857 0.05671 -0.07014 0.05902 C -0.07118 0.06064 -0.07083 0.06296 -0.07153 0.06481 C -0.07309 0.06828 -0.08073 0.07893 -0.08298 0.08194 C -0.08472 0.08912 -0.08767 0.09004 -0.09149 0.09537 C -0.09357 0.10393 -0.09687 0.11203 -0.10156 0.11828 C -0.10503 0.1324 -0.10034 0.11597 -0.10573 0.12777 C -0.10885 0.13472 -0.10989 0.14282 -0.11441 0.14861 C -0.11597 0.15486 -0.11857 0.15949 -0.12014 0.16574 C -0.12118 0.16967 -0.12205 0.17338 -0.12291 0.17731 C -0.12344 0.17916 -0.1243 0.18287 -0.1243 0.18287 C -0.12534 0.1912 -0.12621 0.1993 -0.12725 0.20763 C -0.12778 0.21157 -0.12864 0.21921 -0.12864 0.21921 C -0.12812 0.23888 -0.12795 0.25856 -0.12725 0.27824 C -0.12691 0.28773 -0.12517 0.29189 -0.12291 0.30092 C -0.1217 0.30532 -0.11719 0.3125 -0.11719 0.3125 C -0.11406 0.32523 -0.10243 0.33796 -0.09288 0.34097 C -0.08854 0.34699 -0.09097 0.3449 -0.08298 0.34861 C -0.07864 0.35069 -0.07014 0.35439 -0.07014 0.35439 C -0.05538 0.3537 -0.04062 0.3537 -0.02587 0.35254 C -0.01927 0.35208 -0.02344 0.35 -0.01857 0.34676 C -0.01545 0.34467 -0.01198 0.34444 -0.00868 0.34305 C -0.00156 0.33356 -0.01094 0.34467 -3.33333E-6 0.33726 C 0.00278 0.33541 0.00452 0.33171 0.00712 0.32963 C 0.00903 0.32592 0.01181 0.32268 0.01285 0.31828 C 0.01545 0.30717 0.01754 0.29652 0.02136 0.28588 C 0.02257 0.27801 0.02413 0.2706 0.0257 0.26296 C 0.0283 0.22847 0.03663 0.17893 0.00556 0.16574 C -0.00382 0.1574 -0.01632 0.1537 -0.02725 0.15046 C -0.04392 0.15115 -0.06059 0.15092 -0.07725 0.15254 C -0.08316 0.15324 -0.08611 0.16157 -0.09149 0.16388 C -0.096 0.16967 -0.10052 0.17638 -0.10434 0.18287 C -0.10989 0.19213 -0.1092 0.19652 -0.11719 0.2 C -0.125 0.21064 -0.12118 0.20787 -0.12725 0.21157 " pathEditMode="relative" ptsTypes="ffffffffffffffffffffffffffffffffffffff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pic>
        <p:nvPicPr>
          <p:cNvPr id="16387" name="Picture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5"/>
          <p:cNvSpPr txBox="1">
            <a:spLocks noChangeArrowheads="1"/>
          </p:cNvSpPr>
          <p:nvPr/>
        </p:nvSpPr>
        <p:spPr bwMode="auto">
          <a:xfrm>
            <a:off x="2008188" y="1787525"/>
            <a:ext cx="1781175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tr-TR" altLang="en-US" sz="28700">
                <a:latin typeface="TTKB Dik Temel Abece" pitchFamily="2" charset="-94"/>
                <a:ea typeface="Sassoon Infant Rg" pitchFamily="50" charset="0"/>
                <a:cs typeface="Sassoon Infant Rg" pitchFamily="50" charset="0"/>
              </a:rPr>
              <a:t>7</a:t>
            </a:r>
            <a:endParaRPr lang="en-GB" altLang="en-US" sz="28700">
              <a:latin typeface="TTKB Dik Temel Abece" pitchFamily="2" charset="-94"/>
              <a:ea typeface="Sassoon Infant Rg" pitchFamily="50" charset="0"/>
              <a:cs typeface="Sassoon Infant Rg" pitchFamily="50" charset="0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1927225" y="1790700"/>
            <a:ext cx="665163" cy="825500"/>
            <a:chOff x="4690190" y="2094593"/>
            <a:chExt cx="910899" cy="1130692"/>
          </a:xfrm>
        </p:grpSpPr>
        <p:sp>
          <p:nvSpPr>
            <p:cNvPr id="14" name="Oval 21"/>
            <p:cNvSpPr/>
            <p:nvPr/>
          </p:nvSpPr>
          <p:spPr>
            <a:xfrm>
              <a:off x="5090203" y="2842589"/>
              <a:ext cx="384795" cy="38269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6394" name="Picture 4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90190" y="2094593"/>
              <a:ext cx="910899" cy="963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Oval 12"/>
          <p:cNvSpPr/>
          <p:nvPr/>
        </p:nvSpPr>
        <p:spPr>
          <a:xfrm>
            <a:off x="3236913" y="3470275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1" name="9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ounded Rectangle 1"/>
          <p:cNvSpPr/>
          <p:nvPr/>
        </p:nvSpPr>
        <p:spPr>
          <a:xfrm>
            <a:off x="4557713" y="2281238"/>
            <a:ext cx="3683000" cy="2913062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Yerlere kadar eğilir,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Yalan dolan değildir.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Yere göğe kayamaz,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Sayılara doyamaz,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Adı yedidir , yedi;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Yemeğimi yedi.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22222E-6 -2.59259E-6 C 0.05 -0.00185 0.09392 -0.00347 0.14427 -0.00208 C 0.14236 0.00046 0.13976 0.00231 0.13854 0.00555 C 0.13767 0.00787 0.13785 0.01088 0.13715 0.01319 C 0.13559 0.01805 0.13316 0.02199 0.13142 0.02662 C 0.13056 0.03171 0.13004 0.03704 0.12865 0.0419 C 0.12813 0.04398 0.12639 0.04537 0.1257 0.04745 C 0.12101 0.06157 0.12656 0.05741 0.11858 0.06088 C 0.11701 0.06736 0.11493 0.06944 0.11146 0.0743 C 0.10712 0.0919 0.11354 0.06875 0.10712 0.0838 C 0.10278 0.09421 0.10625 0.0963 0.09861 0.10278 C 0.09618 0.11296 0.09271 0.12731 0.08715 0.13518 C 0.08333 0.14838 0.0809 0.1618 0.07431 0.17315 C 0.07274 0.18403 0.07014 0.19213 0.06424 0.2 C 0.06233 0.20764 0.05799 0.2125 0.05434 0.21898 C 0.05261 0.22847 0.05087 0.23495 0.04566 0.2419 C 0.04323 0.24838 0.04236 0.25393 0.03854 0.25903 C 0.03559 0.275 0.0283 0.2912 0.02153 0.30463 C 0.02101 0.30717 0.02101 0.30995 0.01997 0.31227 C 0.0191 0.31412 0.01649 0.31412 0.0158 0.3162 C 0.00781 0.33981 0.0191 0.32268 0.01146 0.33333 C 0.01094 0.33518 0.01076 0.33704 0.01007 0.33889 C 0.0092 0.34097 0.00764 0.34236 0.00712 0.34467 C 0.00573 0.35023 0.00573 0.35625 0.00434 0.3618 C 0.00052 0.34097 0.00469 0.30532 0.01007 0.28565 C 0.01059 0.27731 0.01042 0.26898 0.01146 0.26088 C 0.01181 0.25856 0.01406 0.25741 0.01424 0.25509 C 0.01684 0.23148 0.01545 0.20903 0.02153 0.18657 C 0.02222 0.18009 0.02031 0.17106 0.02431 0.16759 C 0.02639 0.16574 0.02899 0.16597 0.03142 0.16574 C 0.05469 0.16458 0.07813 0.16435 0.10139 0.16366 C 0.11354 0.15972 0.10521 0.1618 0.12708 0.1618 " pathEditMode="relative" ptsTypes="fffffffffffffffffffffffffffffff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5"/>
          <p:cNvSpPr txBox="1">
            <a:spLocks noChangeArrowheads="1"/>
          </p:cNvSpPr>
          <p:nvPr/>
        </p:nvSpPr>
        <p:spPr bwMode="auto">
          <a:xfrm>
            <a:off x="1671638" y="1700213"/>
            <a:ext cx="2003425" cy="451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sz="28700">
                <a:latin typeface="TTKB Dik Temel Abece" pitchFamily="2" charset="-94"/>
                <a:ea typeface="Sassoon Infant Rg" pitchFamily="50" charset="0"/>
                <a:cs typeface="Sassoon Infant Rg" pitchFamily="50" charset="0"/>
              </a:rPr>
              <a:t>8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2376488" y="1782763"/>
            <a:ext cx="665162" cy="808037"/>
            <a:chOff x="4918625" y="2119110"/>
            <a:chExt cx="910899" cy="1106175"/>
          </a:xfrm>
        </p:grpSpPr>
        <p:sp>
          <p:nvSpPr>
            <p:cNvPr id="22" name="Oval 21"/>
            <p:cNvSpPr/>
            <p:nvPr/>
          </p:nvSpPr>
          <p:spPr>
            <a:xfrm>
              <a:off x="5090369" y="2842796"/>
              <a:ext cx="384796" cy="38248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418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686842">
              <a:off x="4918625" y="2119110"/>
              <a:ext cx="910899" cy="963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Oval 12"/>
          <p:cNvSpPr/>
          <p:nvPr/>
        </p:nvSpPr>
        <p:spPr>
          <a:xfrm>
            <a:off x="2451100" y="2284413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pic>
        <p:nvPicPr>
          <p:cNvPr id="17414" name="Picture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9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ounded Rectangle 1"/>
          <p:cNvSpPr/>
          <p:nvPr/>
        </p:nvSpPr>
        <p:spPr>
          <a:xfrm>
            <a:off x="4557713" y="2281238"/>
            <a:ext cx="3683000" cy="2913062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Yapışık iki sıfır,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Sıkı sıkı sarılır.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Dere tepe sekerek,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Bulur yağlı börek.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Adı sekizdir , sekiz;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İki tonton ikiz.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087 -0.00023 C -0.03785 -0.00023 -0.07031 0.03565 -0.07031 0.07986 C -0.07031 0.13241 -0.03438 0.15116 -0.01302 0.15879 L 0.01545 0.16759 C 0.03646 0.17546 0.07135 0.1956 0.07135 0.2544 C 0.07135 0.29236 0.0401 0.33565 0.00087 0.33565 C -0.03785 0.33565 -0.07031 0.29236 -0.07031 0.2544 C -0.07031 0.1956 -0.03438 0.17546 -0.01302 0.16759 L 0.01545 0.15879 C 0.03646 0.15116 0.07135 0.13241 0.07135 0.07986 C 0.07135 0.03565 0.0401 -0.00023 0.00087 -0.00023 Z " pathEditMode="relative" rAng="5400000" ptsTypes="AAAAAAAAA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5"/>
          <p:cNvSpPr txBox="1">
            <a:spLocks noChangeArrowheads="1"/>
          </p:cNvSpPr>
          <p:nvPr/>
        </p:nvSpPr>
        <p:spPr bwMode="auto">
          <a:xfrm>
            <a:off x="1681163" y="1609725"/>
            <a:ext cx="1933575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tr-TR" altLang="en-US" sz="28700">
                <a:latin typeface="TTKB Dik Temel Abece" pitchFamily="2" charset="-94"/>
                <a:ea typeface="Sassoon Infant Rg" pitchFamily="50" charset="0"/>
                <a:cs typeface="Sassoon Infant Rg" pitchFamily="50" charset="0"/>
              </a:rPr>
              <a:t>9</a:t>
            </a:r>
            <a:endParaRPr lang="en-GB" altLang="en-US" sz="28700">
              <a:latin typeface="TTKB Dik Temel Abece" pitchFamily="2" charset="-94"/>
              <a:ea typeface="Sassoon Infant Rg" pitchFamily="50" charset="0"/>
              <a:cs typeface="Sassoon Infant Rg" pitchFamily="50" charset="0"/>
            </a:endParaRP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2905125" y="2003425"/>
            <a:ext cx="665163" cy="806450"/>
            <a:chOff x="4918625" y="2119110"/>
            <a:chExt cx="910899" cy="1106175"/>
          </a:xfrm>
        </p:grpSpPr>
        <p:sp>
          <p:nvSpPr>
            <p:cNvPr id="22" name="Oval 21"/>
            <p:cNvSpPr/>
            <p:nvPr/>
          </p:nvSpPr>
          <p:spPr>
            <a:xfrm>
              <a:off x="5090370" y="2842043"/>
              <a:ext cx="384794" cy="38324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8442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522950">
              <a:off x="4918625" y="2119110"/>
              <a:ext cx="910899" cy="963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Oval 12"/>
          <p:cNvSpPr/>
          <p:nvPr/>
        </p:nvSpPr>
        <p:spPr>
          <a:xfrm>
            <a:off x="1857375" y="4611688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pic>
        <p:nvPicPr>
          <p:cNvPr id="18438" name="Picture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1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ounded Rectangle 1"/>
          <p:cNvSpPr/>
          <p:nvPr/>
        </p:nvSpPr>
        <p:spPr>
          <a:xfrm>
            <a:off x="4348163" y="2136775"/>
            <a:ext cx="3684587" cy="2913063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Aman ne çıtı pıtı,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Çevir bak sanki altı.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Kafası bilgi dolu,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Sayıların doktoru.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Adı </a:t>
            </a: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dokuzdur, </a:t>
            </a: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dokuz;</a:t>
            </a:r>
            <a: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  <a:t/>
            </a:r>
            <a:br>
              <a:rPr lang="tr-TR" sz="2400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Kuyruğu </a:t>
            </a: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topuz.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88889E-6 -2.22222E-6 C -0.00191 -0.0081 -0.00625 -0.01065 -0.01007 -0.01713 C -0.01389 -0.02338 -0.01754 -0.02986 -0.02292 -0.03426 C -0.03333 -0.04283 -0.04826 -0.04167 -0.06007 -0.04584 C -0.07135 -0.04468 -0.07865 -0.04445 -0.08854 -0.04005 C -0.09323 -0.0338 -0.10017 -0.02986 -0.10434 -0.02292 C -0.10729 -0.01806 -0.11007 -0.00579 -0.11007 -0.00579 C -0.11059 -0.0007 -0.11111 0.0044 -0.11146 0.00949 C -0.1125 0.02153 -0.11424 0.0456 -0.11424 0.0456 C -0.11372 0.05579 -0.11441 0.0662 -0.11285 0.07616 C -0.11198 0.08171 -0.10174 0.08565 -0.09861 0.0875 C -0.08142 0.09745 -0.06094 0.09259 -0.04288 0.09907 C -0.03663 0.09838 -0.03038 0.09907 -0.02431 0.09699 C -0.02049 0.09583 -0.01632 0.08148 -0.01424 0.07801 C -0.01285 0.07037 -0.00972 0.05879 -0.00573 0.05324 C -0.00417 0.03102 -0.00156 0.00879 3.88889E-6 -0.01343 C 0.00382 0.02801 0.00503 -0.01736 0.00278 0.05324 C 0.00226 0.07037 0.00538 0.11412 -0.00712 0.13148 C -0.00938 0.14305 -0.01163 0.15416 -0.01719 0.16366 C -0.01927 0.16713 -0.02188 0.17014 -0.02431 0.17338 C -0.0257 0.17523 -0.02865 0.17893 -0.02865 0.17893 C -0.03542 0.19791 -0.04879 0.21065 -0.05712 0.22847 C -0.06076 0.23634 -0.06337 0.24629 -0.06997 0.24954 C -0.07083 0.25046 -0.07517 0.25579 -0.0757 0.25717 C -0.07639 0.25879 -0.07622 0.26111 -0.07708 0.26273 C -0.08177 0.27083 -0.08663 0.2743 -0.09288 0.27986 C -0.09566 0.28241 -0.09757 0.28634 -0.1 0.28958 C -0.10278 0.29329 -0.10521 0.29815 -0.10851 0.30092 C -0.1099 0.30208 -0.11285 0.30463 -0.11285 0.30463 " pathEditMode="relative" ptsTypes="ffffffffffffffffffffffffffffA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5"/>
          <p:cNvSpPr txBox="1">
            <a:spLocks noChangeArrowheads="1"/>
          </p:cNvSpPr>
          <p:nvPr/>
        </p:nvSpPr>
        <p:spPr bwMode="auto">
          <a:xfrm>
            <a:off x="2554288" y="1749425"/>
            <a:ext cx="2230437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n-GB" altLang="en-US" sz="28700">
                <a:latin typeface="TTKB Dik Temel Abece" pitchFamily="2" charset="-94"/>
                <a:ea typeface="Sassoon Infant Rg" pitchFamily="50" charset="0"/>
                <a:cs typeface="Sassoon Infant Rg" pitchFamily="50" charset="0"/>
              </a:rPr>
              <a:t>0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30375" y="1009650"/>
            <a:ext cx="6708775" cy="658813"/>
          </a:xfrm>
          <a:prstGeom prst="roundRect">
            <a:avLst>
              <a:gd name="adj" fmla="val 4345"/>
            </a:avLst>
          </a:prstGeom>
          <a:solidFill>
            <a:srgbClr val="5CC9F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r-TR" dirty="0">
                <a:solidFill>
                  <a:schemeClr val="tx1"/>
                </a:solidFill>
                <a:latin typeface="My Hands are Holding You" pitchFamily="2" charset="0"/>
              </a:rPr>
              <a:t>Rakamın nasıl yazıldığını öğrenmek için sarı noktaya tıkla!</a:t>
            </a:r>
            <a:endParaRPr lang="en-GB" dirty="0">
              <a:solidFill>
                <a:schemeClr val="tx1"/>
              </a:solidFill>
              <a:latin typeface="My Hands are Holding You" pitchFamily="2" charset="0"/>
            </a:endParaRPr>
          </a:p>
        </p:txBody>
      </p: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3446463" y="1795463"/>
            <a:ext cx="665162" cy="839787"/>
            <a:chOff x="4883438" y="2074450"/>
            <a:chExt cx="910899" cy="1150835"/>
          </a:xfrm>
        </p:grpSpPr>
        <p:sp>
          <p:nvSpPr>
            <p:cNvPr id="22" name="Oval 21"/>
            <p:cNvSpPr/>
            <p:nvPr/>
          </p:nvSpPr>
          <p:spPr>
            <a:xfrm>
              <a:off x="5089966" y="2842398"/>
              <a:ext cx="384796" cy="38288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9470" name="Picture 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278264">
              <a:off x="4883438" y="2074450"/>
              <a:ext cx="910899" cy="96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Oval 12"/>
          <p:cNvSpPr/>
          <p:nvPr/>
        </p:nvSpPr>
        <p:spPr>
          <a:xfrm>
            <a:off x="3495675" y="2481263"/>
            <a:ext cx="384175" cy="384175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ounded Rectangle 1"/>
          <p:cNvSpPr/>
          <p:nvPr/>
        </p:nvSpPr>
        <p:spPr>
          <a:xfrm>
            <a:off x="5405438" y="2273300"/>
            <a:ext cx="2628900" cy="2663825"/>
          </a:xfrm>
          <a:prstGeom prst="roundRect">
            <a:avLst>
              <a:gd name="adj" fmla="val 2609"/>
            </a:avLst>
          </a:prstGeom>
          <a:solidFill>
            <a:srgbClr val="F5CA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Top olsa tutulmaz,</a:t>
            </a:r>
            <a:b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Simit olsa yutulmaz.</a:t>
            </a:r>
            <a:b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Fısıl fısıl fısıldar,</a:t>
            </a:r>
            <a:b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Sayılara sayı katar.</a:t>
            </a:r>
            <a:b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Adı </a:t>
            </a: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sıfırdır, </a:t>
            </a: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sıfır;</a:t>
            </a:r>
            <a:b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</a:br>
            <a:r>
              <a:rPr lang="tr-TR" sz="2400" b="1" dirty="0">
                <a:solidFill>
                  <a:schemeClr val="tx1"/>
                </a:solidFill>
                <a:latin typeface="TTKB Dik Temel Abece" pitchFamily="2" charset="-94"/>
              </a:rPr>
              <a:t>Zıpır mı zıpır.</a:t>
            </a:r>
            <a:endParaRPr lang="en-GB" sz="24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grpSp>
        <p:nvGrpSpPr>
          <p:cNvPr id="19463" name="Group 5"/>
          <p:cNvGrpSpPr>
            <a:grpSpLocks/>
          </p:cNvGrpSpPr>
          <p:nvPr/>
        </p:nvGrpSpPr>
        <p:grpSpPr bwMode="auto">
          <a:xfrm>
            <a:off x="754063" y="765175"/>
            <a:ext cx="1163637" cy="1163638"/>
            <a:chOff x="2124319" y="811334"/>
            <a:chExt cx="1163393" cy="1163393"/>
          </a:xfrm>
        </p:grpSpPr>
        <p:sp>
          <p:nvSpPr>
            <p:cNvPr id="4" name="Oval 3"/>
            <p:cNvSpPr/>
            <p:nvPr/>
          </p:nvSpPr>
          <p:spPr>
            <a:xfrm>
              <a:off x="2124319" y="811334"/>
              <a:ext cx="1163393" cy="1163393"/>
            </a:xfrm>
            <a:prstGeom prst="ellipse">
              <a:avLst/>
            </a:prstGeom>
            <a:solidFill>
              <a:srgbClr val="5AC1B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19467" name="Picture 9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393835">
              <a:off x="2251379" y="951883"/>
              <a:ext cx="979606" cy="658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68" name="TextBox 4"/>
            <p:cNvSpPr txBox="1">
              <a:spLocks noChangeArrowheads="1"/>
            </p:cNvSpPr>
            <p:nvPr/>
          </p:nvSpPr>
          <p:spPr bwMode="auto">
            <a:xfrm>
              <a:off x="2322178" y="1579419"/>
              <a:ext cx="76767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GB" altLang="en-US" sz="1400" b="1">
                  <a:solidFill>
                    <a:schemeClr val="bg1"/>
                  </a:solidFill>
                  <a:ea typeface="Sassoon Infant Rg" pitchFamily="50" charset="0"/>
                  <a:cs typeface="Sassoon Infant Rg" pitchFamily="50" charset="0"/>
                </a:rPr>
                <a:t>Home</a:t>
              </a:r>
              <a:endParaRPr lang="en-GB" altLang="en-US" b="1">
                <a:solidFill>
                  <a:schemeClr val="bg1"/>
                </a:solidFill>
                <a:ea typeface="Sassoon Infant Rg" pitchFamily="50" charset="0"/>
                <a:cs typeface="Sassoon Infant Rg" pitchFamily="50" charset="0"/>
              </a:endParaRPr>
            </a:p>
          </p:txBody>
        </p:sp>
      </p:grpSp>
      <p:pic>
        <p:nvPicPr>
          <p:cNvPr id="19464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013" y="749300"/>
            <a:ext cx="1201737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15 Resim" descr="logo-beyaz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99388" y="6297613"/>
            <a:ext cx="127952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2.5E-6 0.00023 L 2.5E-6 0.00046 C -0.01302 0.00069 -0.02604 0.00023 -0.03906 0.00162 C -0.03993 0.00185 -0.04028 0.00347 -0.04097 0.00417 C -0.0441 0.00764 -0.0441 0.00625 -0.0467 0.01111 C -0.04775 0.01319 -0.04844 0.01574 -0.04966 0.01782 C -0.05104 0.02014 -0.05295 0.02222 -0.05434 0.02454 C -0.05573 0.02708 -0.05816 0.03287 -0.05816 0.0331 C -0.05851 0.03403 -0.05851 0.03542 -0.05903 0.0368 C -0.06042 0.03912 -0.06389 0.04329 -0.06389 0.04352 C -0.0665 0.05486 -0.06285 0.04097 -0.06667 0.05023 C -0.06719 0.05139 -0.06719 0.05301 -0.06771 0.05417 C -0.06858 0.05671 -0.06962 0.05856 -0.07049 0.06111 C -0.07101 0.06227 -0.07101 0.06366 -0.07153 0.06505 C -0.075 0.07477 -0.07188 0.06273 -0.07535 0.07454 C -0.07604 0.07708 -0.07656 0.07986 -0.07726 0.08264 L -0.07813 0.08657 L -0.07917 0.09074 C -0.07934 0.0919 -0.07986 0.09329 -0.08004 0.09468 C -0.08038 0.09653 -0.08056 0.09838 -0.08108 0.10023 C -0.08177 0.10278 -0.08299 0.10555 -0.08386 0.10833 C -0.0842 0.11088 -0.08455 0.11366 -0.0849 0.11643 C -0.08507 0.11852 -0.08559 0.12083 -0.08577 0.12292 C -0.08611 0.12662 -0.08646 0.13009 -0.08663 0.1338 C -0.08646 0.15046 -0.08629 0.1669 -0.08577 0.1838 C -0.08577 0.18588 -0.08507 0.18819 -0.0849 0.19051 C -0.08438 0.1956 -0.0842 0.20046 -0.08386 0.20532 C -0.08264 0.22801 -0.08386 0.21736 -0.08195 0.23102 C -0.0816 0.23704 -0.08108 0.24606 -0.08004 0.25255 C -0.07761 0.26736 -0.07882 0.25648 -0.07622 0.26991 C -0.07587 0.27176 -0.075 0.28009 -0.07431 0.28218 C -0.07396 0.2838 -0.07309 0.28495 -0.0724 0.28611 C -0.06997 0.30324 -0.07361 0.28218 -0.06858 0.29977 C -0.06806 0.30185 -0.06823 0.3044 -0.06771 0.30648 C -0.06372 0.32106 -0.06563 0.31343 -0.06094 0.3213 C -0.05781 0.32685 -0.06042 0.32593 -0.05434 0.33079 C -0.05313 0.33171 -0.05174 0.33171 -0.05052 0.33218 C -0.04896 0.33333 -0.0474 0.33495 -0.04584 0.33611 C -0.04479 0.3368 -0.04375 0.3368 -0.04288 0.3375 C -0.0342 0.34375 -0.04861 0.33611 -0.03438 0.34421 C -0.03316 0.34491 -0.03177 0.34514 -0.03056 0.3456 C -0.02952 0.34606 -0.02865 0.34653 -0.02761 0.34699 C -0.02674 0.34792 -0.02587 0.34884 -0.02483 0.34954 C -0.02396 0.35046 -0.02292 0.35069 -0.02188 0.35116 C -0.01875 0.35231 -0.01667 0.35278 -0.01337 0.35393 C -0.00573 0.35324 0.00191 0.35301 0.00955 0.35231 C 0.01146 0.35208 0.01423 0.35046 0.01614 0.34954 C 0.01736 0.34907 0.01875 0.34861 0.01996 0.34838 C 0.02118 0.34745 0.02239 0.34653 0.02378 0.3456 C 0.02569 0.34444 0.02951 0.34305 0.02951 0.34329 C 0.03177 0.33981 0.03385 0.33634 0.03715 0.33495 L 0.03993 0.33333 C 0.04705 0.32685 0.03837 0.33542 0.04566 0.32685 C 0.04809 0.32384 0.04861 0.32477 0.05034 0.3213 C 0.05173 0.31875 0.0526 0.31551 0.05416 0.31319 C 0.05555 0.31157 0.05694 0.30972 0.05798 0.30787 C 0.05885 0.30671 0.0592 0.30509 0.05989 0.3037 C 0.06111 0.30139 0.0625 0.2993 0.06371 0.29699 C 0.06406 0.29583 0.06423 0.29421 0.06475 0.29305 C 0.06545 0.2912 0.06701 0.28958 0.06753 0.28773 C 0.06823 0.28542 0.06823 0.2831 0.06857 0.28079 C 0.06909 0.27708 0.06962 0.27361 0.07048 0.26991 L 0.0743 0.2537 L 0.07517 0.24977 C 0.07552 0.24861 0.07587 0.24722 0.07621 0.24583 C 0.0783 0.23218 0.07708 0.2375 0.07899 0.22963 C 0.07934 0.22477 0.07951 0.21968 0.08003 0.21458 C 0.08021 0.2125 0.08073 0.21018 0.0809 0.2081 C 0.08125 0.20393 0.08159 0.2 0.08194 0.19606 C 0.08333 0.17315 0.08159 0.1838 0.08385 0.17176 C 0.08316 0.14977 0.08524 0.12593 0.0809 0.10417 C 0.08055 0.10278 0.08038 0.10139 0.08003 0.10023 C 0.07916 0.09745 0.07812 0.09468 0.07708 0.0919 C 0.075 0.08032 0.0776 0.09305 0.0743 0.08125 C 0.07083 0.06921 0.07413 0.07685 0.07048 0.06921 C 0.07014 0.06713 0.07014 0.06551 0.06944 0.06366 C 0.0684 0.06088 0.06562 0.05555 0.06562 0.05579 C 0.06475 0.05185 0.06441 0.04954 0.06284 0.04606 C 0.06163 0.04375 0.06024 0.04167 0.05903 0.03935 C 0.05833 0.03819 0.05781 0.0368 0.05712 0.03542 C 0.05677 0.03403 0.05677 0.03241 0.05607 0.03125 C 0.05225 0.02338 0.05347 0.02801 0.04948 0.02315 C 0.04739 0.02083 0.04566 0.01782 0.04375 0.01505 C 0.04288 0.01389 0.04201 0.01204 0.04097 0.01111 C 0.03489 0.00602 0.03784 0.0081 0.03229 0.00417 C 0.03107 0.00255 0.03003 0.00023 0.02847 -0.00116 C 0.02708 -0.00232 0.02534 -0.00278 0.02378 -0.00394 C 0.02274 -0.0044 0.02187 -0.00486 0.02083 -0.00509 C 0.01284 -0.00695 0.00347 -0.0007 2.5E-6 0.00023 Z " pathEditMode="relative" rAng="0" ptsTypes="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73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Resim" descr="logo-beyaz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2775" y="1646238"/>
            <a:ext cx="5407025" cy="270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Metin kutusu"/>
          <p:cNvSpPr txBox="1">
            <a:spLocks noChangeArrowheads="1"/>
          </p:cNvSpPr>
          <p:nvPr/>
        </p:nvSpPr>
        <p:spPr bwMode="auto">
          <a:xfrm>
            <a:off x="1646238" y="3879850"/>
            <a:ext cx="61912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2800">
                <a:latin typeface="My Hands are Holding You" pitchFamily="2" charset="0"/>
              </a:rPr>
              <a:t>ÜCRETSİZ VE ÖZGÜN ETKİNLİKLER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Ofi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2216</TotalTime>
  <Words>170</Words>
  <Application>Microsoft Office PowerPoint</Application>
  <PresentationFormat>Ekran Gösterisi (4:3)</PresentationFormat>
  <Paragraphs>46</Paragraphs>
  <Slides>13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22" baseType="lpstr">
      <vt:lpstr>Twinkl</vt:lpstr>
      <vt:lpstr>Arial</vt:lpstr>
      <vt:lpstr>Calibri Light</vt:lpstr>
      <vt:lpstr>Calibri</vt:lpstr>
      <vt:lpstr>My Hands are Holding You</vt:lpstr>
      <vt:lpstr>TTKB Dik Temel Abece</vt:lpstr>
      <vt:lpstr>Sassoon Infant Rg</vt:lpstr>
      <vt:lpstr>Twinkl SemiBold</vt:lpstr>
      <vt:lpstr>Тема Office</vt:lpstr>
      <vt:lpstr>Slayt 1</vt:lpstr>
      <vt:lpstr>Rakamlar Sunusu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LB LENOVO</cp:lastModifiedBy>
  <cp:revision>245</cp:revision>
  <dcterms:created xsi:type="dcterms:W3CDTF">2014-10-01T16:09:27Z</dcterms:created>
  <dcterms:modified xsi:type="dcterms:W3CDTF">2017-09-10T19:54:39Z</dcterms:modified>
</cp:coreProperties>
</file>