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8" r:id="rId1"/>
  </p:sldMasterIdLst>
  <p:notesMasterIdLst>
    <p:notesMasterId r:id="rId65"/>
  </p:notesMasterIdLst>
  <p:handoutMasterIdLst>
    <p:handoutMasterId r:id="rId66"/>
  </p:handoutMasterIdLst>
  <p:sldIdLst>
    <p:sldId id="258" r:id="rId2"/>
    <p:sldId id="264" r:id="rId3"/>
    <p:sldId id="272" r:id="rId4"/>
    <p:sldId id="337" r:id="rId5"/>
    <p:sldId id="299" r:id="rId6"/>
    <p:sldId id="271" r:id="rId7"/>
    <p:sldId id="300" r:id="rId8"/>
    <p:sldId id="274" r:id="rId9"/>
    <p:sldId id="301" r:id="rId10"/>
    <p:sldId id="275" r:id="rId11"/>
    <p:sldId id="325" r:id="rId12"/>
    <p:sldId id="326" r:id="rId13"/>
    <p:sldId id="302" r:id="rId14"/>
    <p:sldId id="276" r:id="rId15"/>
    <p:sldId id="303" r:id="rId16"/>
    <p:sldId id="277" r:id="rId17"/>
    <p:sldId id="304" r:id="rId18"/>
    <p:sldId id="278" r:id="rId19"/>
    <p:sldId id="305" r:id="rId20"/>
    <p:sldId id="279" r:id="rId21"/>
    <p:sldId id="327" r:id="rId22"/>
    <p:sldId id="328" r:id="rId23"/>
    <p:sldId id="306" r:id="rId24"/>
    <p:sldId id="280" r:id="rId25"/>
    <p:sldId id="307" r:id="rId26"/>
    <p:sldId id="329" r:id="rId27"/>
    <p:sldId id="330" r:id="rId28"/>
    <p:sldId id="281" r:id="rId29"/>
    <p:sldId id="308" r:id="rId30"/>
    <p:sldId id="282" r:id="rId31"/>
    <p:sldId id="309" r:id="rId32"/>
    <p:sldId id="283" r:id="rId33"/>
    <p:sldId id="310" r:id="rId34"/>
    <p:sldId id="284" r:id="rId35"/>
    <p:sldId id="311" r:id="rId36"/>
    <p:sldId id="285" r:id="rId37"/>
    <p:sldId id="312" r:id="rId38"/>
    <p:sldId id="286" r:id="rId39"/>
    <p:sldId id="313" r:id="rId40"/>
    <p:sldId id="287" r:id="rId41"/>
    <p:sldId id="331" r:id="rId42"/>
    <p:sldId id="332" r:id="rId43"/>
    <p:sldId id="314" r:id="rId44"/>
    <p:sldId id="288" r:id="rId45"/>
    <p:sldId id="316" r:id="rId46"/>
    <p:sldId id="290" r:id="rId47"/>
    <p:sldId id="317" r:id="rId48"/>
    <p:sldId id="291" r:id="rId49"/>
    <p:sldId id="333" r:id="rId50"/>
    <p:sldId id="334" r:id="rId51"/>
    <p:sldId id="318" r:id="rId52"/>
    <p:sldId id="292" r:id="rId53"/>
    <p:sldId id="320" r:id="rId54"/>
    <p:sldId id="293" r:id="rId55"/>
    <p:sldId id="335" r:id="rId56"/>
    <p:sldId id="336" r:id="rId57"/>
    <p:sldId id="319" r:id="rId58"/>
    <p:sldId id="294" r:id="rId59"/>
    <p:sldId id="323" r:id="rId60"/>
    <p:sldId id="297" r:id="rId61"/>
    <p:sldId id="324" r:id="rId62"/>
    <p:sldId id="298" r:id="rId63"/>
    <p:sldId id="267" r:id="rId64"/>
  </p:sldIdLst>
  <p:sldSz cx="9144000" cy="6858000" type="screen4x3"/>
  <p:notesSz cx="6858000" cy="9144000"/>
  <p:embeddedFontLst>
    <p:embeddedFont>
      <p:font typeface="My Hands are Holding You" pitchFamily="2" charset="0"/>
      <p:regular r:id="rId67"/>
    </p:embeddedFont>
    <p:embeddedFont>
      <p:font typeface="TTKB Dik Temel Abece" pitchFamily="2" charset="-94"/>
      <p:bold r:id="rId68"/>
    </p:embeddedFont>
    <p:embeddedFont>
      <p:font typeface="TTKB Dik Temel Abece Uni" pitchFamily="2" charset="-94"/>
      <p:regular r:id="rId69"/>
    </p:embeddedFont>
    <p:embeddedFont>
      <p:font typeface="Calibri Light" pitchFamily="34" charset="0"/>
      <p:regular r:id="rId70"/>
      <p:italic r:id="rId71"/>
    </p:embeddedFont>
    <p:embeddedFont>
      <p:font typeface="Twinkl" charset="-94"/>
      <p:regular r:id="rId72"/>
      <p:bold r:id="rId73"/>
    </p:embeddedFont>
    <p:embeddedFont>
      <p:font typeface="Twinkl SemiBold" charset="-94"/>
      <p:bold r:id="rId74"/>
    </p:embeddedFont>
    <p:embeddedFont>
      <p:font typeface="Sassoon Infant Rg" charset="0"/>
      <p:regular r:id="rId75"/>
      <p:bold r:id="rId76"/>
    </p:embeddedFont>
    <p:embeddedFont>
      <p:font typeface="Calibri" pitchFamily="34" charset="0"/>
      <p:regular r:id="rId77"/>
      <p:bold r:id="rId78"/>
      <p:italic r:id="rId79"/>
      <p:boldItalic r:id="rId8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79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BC0105"/>
    <a:srgbClr val="DE1E5A"/>
    <a:srgbClr val="ABECFF"/>
    <a:srgbClr val="BE0928"/>
    <a:srgbClr val="92C137"/>
    <a:srgbClr val="46A1DA"/>
    <a:srgbClr val="18A0DB"/>
    <a:srgbClr val="4DB1E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5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-522" y="-108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79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font" Target="fonts/font2.fntdata"/><Relationship Id="rId76" Type="http://schemas.openxmlformats.org/officeDocument/2006/relationships/font" Target="fonts/font10.fntdata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74" Type="http://schemas.openxmlformats.org/officeDocument/2006/relationships/font" Target="fonts/font8.fntdata"/><Relationship Id="rId79" Type="http://schemas.openxmlformats.org/officeDocument/2006/relationships/font" Target="fonts/font13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73" Type="http://schemas.openxmlformats.org/officeDocument/2006/relationships/font" Target="fonts/font7.fntdata"/><Relationship Id="rId78" Type="http://schemas.openxmlformats.org/officeDocument/2006/relationships/font" Target="fonts/font12.fntdata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3.fntdata"/><Relationship Id="rId77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6.fntdata"/><Relationship Id="rId80" Type="http://schemas.openxmlformats.org/officeDocument/2006/relationships/font" Target="fonts/font1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4.fntdata"/><Relationship Id="rId75" Type="http://schemas.openxmlformats.org/officeDocument/2006/relationships/font" Target="fonts/font9.fntdata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13/09/2017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13/09/2017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" y="684213"/>
            <a:ext cx="1533525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r-TR" smtClean="0"/>
              <a:t>Asıl alt başlık stilini düzenlemek için tıklatın</a:t>
            </a:r>
            <a:endParaRPr lang="uk-UA"/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C33CA-FC74-4DDB-9983-396EB0C73576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03F11BC-C068-4D1C-A335-0CC2C1FFB11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66568-78E0-40A4-8776-F7474F41F6F5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F826C-936C-4926-B11D-DBCD65C67EA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7754E-979C-44A0-A9D2-BD2C7D26B57A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F24D4-8E2B-4699-BA61-1F3236D9297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263AF-C9D6-4558-99F4-DFA9D843C928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C9618-59CA-4079-922B-ED4B25BD2CD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7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7DFD-15F0-49F1-B7C8-7A64D2FB7866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8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E2040-DCA0-4FEB-9DCC-614C2C05609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54F36-5901-4911-94A1-C6C60F3EEDAB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4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89C5D-9946-40E4-8D93-D83A3693A266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3BDA4-94A7-435E-A127-004784D2221B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3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BFBD1-5EDA-480D-8C44-A329B947C83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8A366-4B53-453B-B518-2C954137CEB5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F4CC2-2380-43E8-8A84-96E276C00F7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tr-TR" noProof="0" smtClean="0"/>
              <a:t>Resim eklemek için simgeyi tıklatın</a:t>
            </a:r>
            <a:endParaRPr lang="uk-UA" noProof="0" smtClean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F364C-887A-4620-BD39-AE3FAD0A14BA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B4C26-20EE-48F9-B634-732C368FC325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D038D-A03D-41DE-9D4E-2277854970AF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4742E-D835-4FAF-B21E-617213598AB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C14C1-5062-416C-A4B0-004D46BE5B91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4939A-BE44-4C22-911E-822F553934D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5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tr-TR" smtClean="0"/>
              <a:t>Asıl başlık stili için tıklatın</a:t>
            </a:r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nd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Slaydı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</p:txBody>
      </p:sp>
      <p:sp>
        <p:nvSpPr>
          <p:cNvPr id="8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3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370407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61079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298710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="" xmlns:p14="http://schemas.microsoft.com/office/powerpoint/2010/main" val="22575232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Місце для заголовка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заголовка</a:t>
            </a:r>
          </a:p>
        </p:txBody>
      </p:sp>
      <p:sp>
        <p:nvSpPr>
          <p:cNvPr id="1027" name="Місце для тексту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BA6655-5AF2-40C2-B96C-50248F474E93}" type="datetimeFigureOut">
              <a:rPr lang="uk-UA"/>
              <a:pPr>
                <a:defRPr/>
              </a:pPr>
              <a:t>13.09.2017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9FD183E-DE63-47E8-8EA4-CC33F8C63D0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7" r:id="rId19"/>
    <p:sldLayoutId id="2147483663" r:id="rId20"/>
    <p:sldLayoutId id="2147483666" r:id="rId21"/>
  </p:sldLayoutIdLst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9.xml"/><Relationship Id="rId18" Type="http://schemas.openxmlformats.org/officeDocument/2006/relationships/slide" Target="slide41.xml"/><Relationship Id="rId26" Type="http://schemas.openxmlformats.org/officeDocument/2006/relationships/slide" Target="slide59.xml"/><Relationship Id="rId3" Type="http://schemas.openxmlformats.org/officeDocument/2006/relationships/slide" Target="slide7.xml"/><Relationship Id="rId21" Type="http://schemas.openxmlformats.org/officeDocument/2006/relationships/slide" Target="slide47.xml"/><Relationship Id="rId7" Type="http://schemas.openxmlformats.org/officeDocument/2006/relationships/slide" Target="slide15.xml"/><Relationship Id="rId12" Type="http://schemas.openxmlformats.org/officeDocument/2006/relationships/slide" Target="slide27.xml"/><Relationship Id="rId17" Type="http://schemas.openxmlformats.org/officeDocument/2006/relationships/slide" Target="slide39.xml"/><Relationship Id="rId25" Type="http://schemas.openxmlformats.org/officeDocument/2006/relationships/slide" Target="slide57.xml"/><Relationship Id="rId2" Type="http://schemas.openxmlformats.org/officeDocument/2006/relationships/slide" Target="slide5.xml"/><Relationship Id="rId16" Type="http://schemas.openxmlformats.org/officeDocument/2006/relationships/slide" Target="slide37.xml"/><Relationship Id="rId20" Type="http://schemas.openxmlformats.org/officeDocument/2006/relationships/slide" Target="slide45.xml"/><Relationship Id="rId29" Type="http://schemas.openxmlformats.org/officeDocument/2006/relationships/slide" Target="slide19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13.xml"/><Relationship Id="rId11" Type="http://schemas.openxmlformats.org/officeDocument/2006/relationships/slide" Target="slide25.xml"/><Relationship Id="rId24" Type="http://schemas.openxmlformats.org/officeDocument/2006/relationships/slide" Target="slide55.xml"/><Relationship Id="rId32" Type="http://schemas.openxmlformats.org/officeDocument/2006/relationships/image" Target="../media/image8.png"/><Relationship Id="rId5" Type="http://schemas.openxmlformats.org/officeDocument/2006/relationships/slide" Target="slide11.xml"/><Relationship Id="rId15" Type="http://schemas.openxmlformats.org/officeDocument/2006/relationships/slide" Target="slide33.xml"/><Relationship Id="rId23" Type="http://schemas.openxmlformats.org/officeDocument/2006/relationships/slide" Target="slide53.xml"/><Relationship Id="rId28" Type="http://schemas.openxmlformats.org/officeDocument/2006/relationships/slide" Target="slide2.xml"/><Relationship Id="rId10" Type="http://schemas.openxmlformats.org/officeDocument/2006/relationships/slide" Target="slide23.xml"/><Relationship Id="rId19" Type="http://schemas.openxmlformats.org/officeDocument/2006/relationships/slide" Target="slide43.xml"/><Relationship Id="rId31" Type="http://schemas.openxmlformats.org/officeDocument/2006/relationships/slide" Target="slide51.xml"/><Relationship Id="rId4" Type="http://schemas.openxmlformats.org/officeDocument/2006/relationships/slide" Target="slide9.xml"/><Relationship Id="rId9" Type="http://schemas.openxmlformats.org/officeDocument/2006/relationships/slide" Target="slide21.xml"/><Relationship Id="rId14" Type="http://schemas.openxmlformats.org/officeDocument/2006/relationships/slide" Target="slide31.xml"/><Relationship Id="rId22" Type="http://schemas.openxmlformats.org/officeDocument/2006/relationships/slide" Target="slide49.xml"/><Relationship Id="rId27" Type="http://schemas.openxmlformats.org/officeDocument/2006/relationships/slide" Target="slide61.xml"/><Relationship Id="rId30" Type="http://schemas.openxmlformats.org/officeDocument/2006/relationships/slide" Target="slide3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30.xml"/><Relationship Id="rId18" Type="http://schemas.openxmlformats.org/officeDocument/2006/relationships/slide" Target="slide42.xml"/><Relationship Id="rId26" Type="http://schemas.openxmlformats.org/officeDocument/2006/relationships/slide" Target="slide60.xml"/><Relationship Id="rId3" Type="http://schemas.openxmlformats.org/officeDocument/2006/relationships/slide" Target="slide8.xml"/><Relationship Id="rId21" Type="http://schemas.openxmlformats.org/officeDocument/2006/relationships/slide" Target="slide48.xml"/><Relationship Id="rId7" Type="http://schemas.openxmlformats.org/officeDocument/2006/relationships/slide" Target="slide16.xml"/><Relationship Id="rId12" Type="http://schemas.openxmlformats.org/officeDocument/2006/relationships/slide" Target="slide28.xml"/><Relationship Id="rId17" Type="http://schemas.openxmlformats.org/officeDocument/2006/relationships/slide" Target="slide40.xml"/><Relationship Id="rId25" Type="http://schemas.openxmlformats.org/officeDocument/2006/relationships/slide" Target="slide58.xml"/><Relationship Id="rId2" Type="http://schemas.openxmlformats.org/officeDocument/2006/relationships/slide" Target="slide6.xml"/><Relationship Id="rId16" Type="http://schemas.openxmlformats.org/officeDocument/2006/relationships/slide" Target="slide38.xml"/><Relationship Id="rId20" Type="http://schemas.openxmlformats.org/officeDocument/2006/relationships/slide" Target="slide46.xml"/><Relationship Id="rId29" Type="http://schemas.openxmlformats.org/officeDocument/2006/relationships/slide" Target="slide20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14.xml"/><Relationship Id="rId11" Type="http://schemas.openxmlformats.org/officeDocument/2006/relationships/slide" Target="slide26.xml"/><Relationship Id="rId24" Type="http://schemas.openxmlformats.org/officeDocument/2006/relationships/slide" Target="slide56.xml"/><Relationship Id="rId32" Type="http://schemas.openxmlformats.org/officeDocument/2006/relationships/image" Target="../media/image8.png"/><Relationship Id="rId5" Type="http://schemas.openxmlformats.org/officeDocument/2006/relationships/slide" Target="slide12.xml"/><Relationship Id="rId15" Type="http://schemas.openxmlformats.org/officeDocument/2006/relationships/slide" Target="slide34.xml"/><Relationship Id="rId23" Type="http://schemas.openxmlformats.org/officeDocument/2006/relationships/slide" Target="slide54.xml"/><Relationship Id="rId28" Type="http://schemas.openxmlformats.org/officeDocument/2006/relationships/slide" Target="slide2.xml"/><Relationship Id="rId10" Type="http://schemas.openxmlformats.org/officeDocument/2006/relationships/slide" Target="slide24.xml"/><Relationship Id="rId19" Type="http://schemas.openxmlformats.org/officeDocument/2006/relationships/slide" Target="slide44.xml"/><Relationship Id="rId31" Type="http://schemas.openxmlformats.org/officeDocument/2006/relationships/slide" Target="slide52.xml"/><Relationship Id="rId4" Type="http://schemas.openxmlformats.org/officeDocument/2006/relationships/slide" Target="slide10.xml"/><Relationship Id="rId9" Type="http://schemas.openxmlformats.org/officeDocument/2006/relationships/slide" Target="slide22.xml"/><Relationship Id="rId14" Type="http://schemas.openxmlformats.org/officeDocument/2006/relationships/slide" Target="slide32.xml"/><Relationship Id="rId22" Type="http://schemas.openxmlformats.org/officeDocument/2006/relationships/slide" Target="slide50.xml"/><Relationship Id="rId27" Type="http://schemas.openxmlformats.org/officeDocument/2006/relationships/slide" Target="slide62.xml"/><Relationship Id="rId30" Type="http://schemas.openxmlformats.org/officeDocument/2006/relationships/slide" Target="slide3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2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image" Target="../media/image3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png"/><Relationship Id="rId4" Type="http://schemas.openxmlformats.org/officeDocument/2006/relationships/slide" Target="slide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Resim" descr="logo-beyaz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963" y="1169988"/>
            <a:ext cx="809625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etin kutusu"/>
          <p:cNvSpPr txBox="1">
            <a:spLocks noChangeArrowheads="1"/>
          </p:cNvSpPr>
          <p:nvPr/>
        </p:nvSpPr>
        <p:spPr bwMode="auto">
          <a:xfrm>
            <a:off x="1711325" y="4389438"/>
            <a:ext cx="61912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800" dirty="0">
                <a:latin typeface="My Hands are Holding You" pitchFamily="2" charset="0"/>
              </a:rPr>
              <a:t>ÜCRETSİZ VE ÖZGÜN ETKİNLİKLER</a:t>
            </a:r>
          </a:p>
        </p:txBody>
      </p:sp>
      <p:sp>
        <p:nvSpPr>
          <p:cNvPr id="6" name="5 Metin kutusu"/>
          <p:cNvSpPr txBox="1">
            <a:spLocks noChangeArrowheads="1"/>
          </p:cNvSpPr>
          <p:nvPr/>
        </p:nvSpPr>
        <p:spPr bwMode="auto">
          <a:xfrm>
            <a:off x="1798638" y="6334125"/>
            <a:ext cx="6191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>
                <a:latin typeface="My Hands are Holding You" pitchFamily="2" charset="0"/>
              </a:rPr>
              <a:t>Emrah &amp; Elvan PEKŞEN</a:t>
            </a:r>
          </a:p>
        </p:txBody>
      </p:sp>
    </p:spTree>
    <p:extLst>
      <p:ext uri="{BB962C8B-B14F-4D97-AF65-F5344CB8AC3E}">
        <p14:creationId xmlns=""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15659"/>
            <a:ext cx="8220075" cy="994306"/>
          </a:xfrm>
        </p:spPr>
        <p:txBody>
          <a:bodyPr/>
          <a:lstStyle/>
          <a:p>
            <a:pPr algn="ctr"/>
            <a:r>
              <a:rPr lang="tr-TR" sz="3600" dirty="0" smtClean="0">
                <a:latin typeface="TTKB Dik Temel Abece" pitchFamily="2" charset="-94"/>
              </a:rPr>
              <a:t>Lütfen Okuyunuz!</a:t>
            </a:r>
            <a:endParaRPr lang="en-GB" sz="3600" dirty="0">
              <a:latin typeface="TTKB Dik Temel Abece" pitchFamily="2" charset="-9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997261"/>
            <a:ext cx="7632700" cy="2084399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tr-TR" dirty="0" smtClean="0">
                <a:latin typeface="TTKB Dik Temel Abece" pitchFamily="2" charset="-94"/>
              </a:rPr>
              <a:t>Harflerin yazılış yönlerini görmek için, harfin sayfasındaki        simgesine tıklayınız.</a:t>
            </a:r>
          </a:p>
          <a:p>
            <a:endParaRPr lang="tr-TR" dirty="0" smtClean="0">
              <a:latin typeface="TTKB Dik Temel Abece" pitchFamily="2" charset="-94"/>
            </a:endParaRPr>
          </a:p>
          <a:p>
            <a:r>
              <a:rPr lang="tr-TR" dirty="0" smtClean="0">
                <a:latin typeface="TTKB Dik Temel Abece" pitchFamily="2" charset="-94"/>
              </a:rPr>
              <a:t>İlk sunuya dönmek için sayfanın sol alt köşesindeki “Giriş” yazısına tıklayınız.</a:t>
            </a:r>
          </a:p>
          <a:p>
            <a:endParaRPr lang="tr-TR" dirty="0" smtClean="0">
              <a:latin typeface="TTKB Dik Temel Abece" pitchFamily="2" charset="-94"/>
            </a:endParaRPr>
          </a:p>
          <a:p>
            <a:r>
              <a:rPr lang="tr-TR" dirty="0" smtClean="0">
                <a:latin typeface="TTKB Dik Temel Abece" pitchFamily="2" charset="-94"/>
              </a:rPr>
              <a:t>   Harfin başlangıç noktasını,     ise bitiş noktasını gösterir.</a:t>
            </a:r>
          </a:p>
          <a:p>
            <a:endParaRPr lang="tr-TR" dirty="0" smtClean="0">
              <a:latin typeface="TTKB Dik Temel Abece" pitchFamily="2" charset="-94"/>
            </a:endParaRPr>
          </a:p>
          <a:p>
            <a:r>
              <a:rPr lang="tr-TR" dirty="0" smtClean="0">
                <a:latin typeface="TTKB Dik Temel Abece" pitchFamily="2" charset="-94"/>
              </a:rPr>
              <a:t>Aşağıdan seçiminizi yapıp dik temel harflerin yazılışlarını görmeye başlayabilirsiniz.</a:t>
            </a:r>
            <a:endParaRPr lang="en-GB" dirty="0">
              <a:latin typeface="TTKB Dik Temel Abece" pitchFamily="2" charset="-94"/>
            </a:endParaRPr>
          </a:p>
        </p:txBody>
      </p:sp>
      <p:sp>
        <p:nvSpPr>
          <p:cNvPr id="8" name="Oval 7">
            <a:hlinkClick r:id="rId2" action="ppaction://hlinksldjump"/>
          </p:cNvPr>
          <p:cNvSpPr/>
          <p:nvPr/>
        </p:nvSpPr>
        <p:spPr>
          <a:xfrm>
            <a:off x="1149831" y="3023095"/>
            <a:ext cx="3069730" cy="3069730"/>
          </a:xfrm>
          <a:prstGeom prst="ellipse">
            <a:avLst/>
          </a:prstGeom>
          <a:solidFill>
            <a:srgbClr val="ACDDFC"/>
          </a:solidFill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000" dirty="0" smtClean="0">
                <a:solidFill>
                  <a:schemeClr val="tx1"/>
                </a:solidFill>
                <a:latin typeface="TTKB Dik Temel Abece" pitchFamily="2" charset="-94"/>
              </a:rPr>
              <a:t>BÜYÜK HARFLER</a:t>
            </a:r>
            <a:endParaRPr lang="en-GB" sz="30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42" name="Oval 41">
            <a:hlinkClick r:id="rId3" action="ppaction://hlinksldjump"/>
          </p:cNvPr>
          <p:cNvSpPr/>
          <p:nvPr/>
        </p:nvSpPr>
        <p:spPr>
          <a:xfrm>
            <a:off x="4941655" y="3023095"/>
            <a:ext cx="3069730" cy="3069730"/>
          </a:xfrm>
          <a:prstGeom prst="ellipse">
            <a:avLst/>
          </a:prstGeom>
          <a:solidFill>
            <a:srgbClr val="ACDDFC"/>
          </a:solidFill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000" dirty="0" smtClean="0">
                <a:solidFill>
                  <a:schemeClr val="tx1"/>
                </a:solidFill>
                <a:latin typeface="TTKB Dik Temel Abece" pitchFamily="2" charset="-94"/>
              </a:rPr>
              <a:t>KÜÇÜK HARFLER</a:t>
            </a:r>
            <a:endParaRPr lang="en-GB" sz="30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pic>
        <p:nvPicPr>
          <p:cNvPr id="6" name="Penci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944" y="913171"/>
            <a:ext cx="556354" cy="554620"/>
          </a:xfrm>
          <a:prstGeom prst="rect">
            <a:avLst/>
          </a:prstGeom>
        </p:spPr>
      </p:pic>
      <p:sp>
        <p:nvSpPr>
          <p:cNvPr id="7" name="Start"/>
          <p:cNvSpPr/>
          <p:nvPr/>
        </p:nvSpPr>
        <p:spPr>
          <a:xfrm>
            <a:off x="720875" y="216066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inish"/>
          <p:cNvSpPr/>
          <p:nvPr/>
        </p:nvSpPr>
        <p:spPr>
          <a:xfrm>
            <a:off x="3389122" y="218286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sz="3600" dirty="0" smtClean="0">
                <a:latin typeface="TTKB Dik Temel Abece" pitchFamily="2" charset="-94"/>
              </a:rPr>
              <a:t>DİK TEMEL YAZI BÜYÜK HARFLER</a:t>
            </a:r>
            <a:endParaRPr lang="en-GB" sz="3600" dirty="0">
              <a:latin typeface="TTKB Dik Temel Abece" pitchFamily="2" charset="-9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tr-TR" dirty="0" smtClean="0">
                <a:latin typeface="TTKB Dik Temel Abece" pitchFamily="2" charset="-94"/>
              </a:rPr>
              <a:t>Yazılışını görmek istediğiniz harfin üzerine tıklayınız.</a:t>
            </a:r>
            <a:endParaRPr lang="en-GB" dirty="0">
              <a:latin typeface="TTKB Dik Temel Abece" pitchFamily="2" charset="-94"/>
            </a:endParaRP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690337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TTKB Dik Temel Abece" pitchFamily="2" charset="-94"/>
              </a:rPr>
              <a:t>A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673352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TTKB Dik Temel Abece" pitchFamily="2" charset="-94"/>
              </a:rPr>
              <a:t>B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2643304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TTKB Dik Temel Abece" pitchFamily="2" charset="-94"/>
              </a:rPr>
              <a:t>C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1" name="Rounded Rectangle 10">
            <a:hlinkClick r:id="rId5" action="ppaction://hlinksldjump"/>
          </p:cNvPr>
          <p:cNvSpPr/>
          <p:nvPr/>
        </p:nvSpPr>
        <p:spPr>
          <a:xfrm>
            <a:off x="3613256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Ç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2" name="Rounded Rectangle 11">
            <a:hlinkClick r:id="rId6" action="ppaction://hlinksldjump"/>
          </p:cNvPr>
          <p:cNvSpPr/>
          <p:nvPr/>
        </p:nvSpPr>
        <p:spPr>
          <a:xfrm>
            <a:off x="4596271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D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3" name="Rounded Rectangle 12">
            <a:hlinkClick r:id="rId7" action="ppaction://hlinksldjump"/>
          </p:cNvPr>
          <p:cNvSpPr/>
          <p:nvPr/>
        </p:nvSpPr>
        <p:spPr>
          <a:xfrm>
            <a:off x="5579286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E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4" name="Rounded Rectangle 13">
            <a:hlinkClick r:id="rId8" action="ppaction://hlinksldjump"/>
          </p:cNvPr>
          <p:cNvSpPr/>
          <p:nvPr/>
        </p:nvSpPr>
        <p:spPr>
          <a:xfrm>
            <a:off x="6575362" y="204883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F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7" name="Rounded Rectangle 16">
            <a:hlinkClick r:id="rId9" action="ppaction://hlinksldjump"/>
          </p:cNvPr>
          <p:cNvSpPr/>
          <p:nvPr/>
        </p:nvSpPr>
        <p:spPr>
          <a:xfrm>
            <a:off x="690338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Ğ</a:t>
            </a:r>
            <a:endParaRPr lang="en-GB" sz="3600" dirty="0" smtClean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8" name="Rounded Rectangle 17">
            <a:hlinkClick r:id="rId10" action="ppaction://hlinksldjump"/>
          </p:cNvPr>
          <p:cNvSpPr/>
          <p:nvPr/>
        </p:nvSpPr>
        <p:spPr>
          <a:xfrm>
            <a:off x="1673353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H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9" name="Rounded Rectangle 18">
            <a:hlinkClick r:id="rId11" action="ppaction://hlinksldjump"/>
          </p:cNvPr>
          <p:cNvSpPr/>
          <p:nvPr/>
        </p:nvSpPr>
        <p:spPr>
          <a:xfrm>
            <a:off x="2643305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I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0" name="Rounded Rectangle 19">
            <a:hlinkClick r:id="rId12" action="ppaction://hlinksldjump"/>
          </p:cNvPr>
          <p:cNvSpPr/>
          <p:nvPr/>
        </p:nvSpPr>
        <p:spPr>
          <a:xfrm>
            <a:off x="3613256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İ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2" name="Rounded Rectangle 21">
            <a:hlinkClick r:id="rId13" action="ppaction://hlinksldjump"/>
          </p:cNvPr>
          <p:cNvSpPr/>
          <p:nvPr/>
        </p:nvSpPr>
        <p:spPr>
          <a:xfrm>
            <a:off x="4609333" y="3070826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J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3" name="Rounded Rectangle 22">
            <a:hlinkClick r:id="rId14" action="ppaction://hlinksldjump"/>
          </p:cNvPr>
          <p:cNvSpPr/>
          <p:nvPr/>
        </p:nvSpPr>
        <p:spPr>
          <a:xfrm>
            <a:off x="5579286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K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4" name="Rounded Rectangle 23">
            <a:hlinkClick r:id="rId15" action="ppaction://hlinksldjump"/>
          </p:cNvPr>
          <p:cNvSpPr/>
          <p:nvPr/>
        </p:nvSpPr>
        <p:spPr>
          <a:xfrm>
            <a:off x="6575363" y="3057764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L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5" name="Rounded Rectangle 24">
            <a:hlinkClick r:id="rId16" action="ppaction://hlinksldjump"/>
          </p:cNvPr>
          <p:cNvSpPr/>
          <p:nvPr/>
        </p:nvSpPr>
        <p:spPr>
          <a:xfrm>
            <a:off x="690337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N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6" name="Rounded Rectangle 25">
            <a:hlinkClick r:id="rId17" action="ppaction://hlinksldjump"/>
          </p:cNvPr>
          <p:cNvSpPr/>
          <p:nvPr/>
        </p:nvSpPr>
        <p:spPr>
          <a:xfrm>
            <a:off x="1673352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O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7" name="Rounded Rectangle 26">
            <a:hlinkClick r:id="rId18" action="ppaction://hlinksldjump"/>
          </p:cNvPr>
          <p:cNvSpPr/>
          <p:nvPr/>
        </p:nvSpPr>
        <p:spPr>
          <a:xfrm>
            <a:off x="2643304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Ö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8" name="Rounded Rectangle 27">
            <a:hlinkClick r:id="rId19" action="ppaction://hlinksldjump"/>
          </p:cNvPr>
          <p:cNvSpPr/>
          <p:nvPr/>
        </p:nvSpPr>
        <p:spPr>
          <a:xfrm>
            <a:off x="3613256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P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29" name="Rounded Rectangle 28">
            <a:hlinkClick r:id="rId20" action="ppaction://hlinksldjump"/>
          </p:cNvPr>
          <p:cNvSpPr/>
          <p:nvPr/>
        </p:nvSpPr>
        <p:spPr>
          <a:xfrm>
            <a:off x="4596271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R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0" name="Rounded Rectangle 29">
            <a:hlinkClick r:id="rId21" action="ppaction://hlinksldjump"/>
          </p:cNvPr>
          <p:cNvSpPr/>
          <p:nvPr/>
        </p:nvSpPr>
        <p:spPr>
          <a:xfrm>
            <a:off x="5579286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S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1" name="Rounded Rectangle 30">
            <a:hlinkClick r:id="rId22" action="ppaction://hlinksldjump"/>
          </p:cNvPr>
          <p:cNvSpPr/>
          <p:nvPr/>
        </p:nvSpPr>
        <p:spPr>
          <a:xfrm>
            <a:off x="6575362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Ş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3" name="Rounded Rectangle 32">
            <a:hlinkClick r:id="rId23" action="ppaction://hlinksldjump"/>
          </p:cNvPr>
          <p:cNvSpPr/>
          <p:nvPr/>
        </p:nvSpPr>
        <p:spPr>
          <a:xfrm>
            <a:off x="755650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U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4" name="Rounded Rectangle 33">
            <a:hlinkClick r:id="rId24" action="ppaction://hlinksldjump"/>
          </p:cNvPr>
          <p:cNvSpPr/>
          <p:nvPr/>
        </p:nvSpPr>
        <p:spPr>
          <a:xfrm>
            <a:off x="1882358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Ü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5" name="Rounded Rectangle 34">
            <a:hlinkClick r:id="rId25" action="ppaction://hlinksldjump"/>
          </p:cNvPr>
          <p:cNvSpPr/>
          <p:nvPr/>
        </p:nvSpPr>
        <p:spPr>
          <a:xfrm>
            <a:off x="3009066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V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6" name="Rounded Rectangle 35">
            <a:hlinkClick r:id="rId26" action="ppaction://hlinksldjump"/>
          </p:cNvPr>
          <p:cNvSpPr/>
          <p:nvPr/>
        </p:nvSpPr>
        <p:spPr>
          <a:xfrm>
            <a:off x="4135774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Y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7" name="Rounded Rectangle 36">
            <a:hlinkClick r:id="rId27" action="ppaction://hlinksldjump"/>
          </p:cNvPr>
          <p:cNvSpPr/>
          <p:nvPr/>
        </p:nvSpPr>
        <p:spPr>
          <a:xfrm>
            <a:off x="5262482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Z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32" name="Menu">
            <a:hlinkClick r:id="rId28" action="ppaction://hlinksldjump"/>
          </p:cNvPr>
          <p:cNvSpPr/>
          <p:nvPr/>
        </p:nvSpPr>
        <p:spPr>
          <a:xfrm>
            <a:off x="6389190" y="5219324"/>
            <a:ext cx="1999160" cy="873502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latin typeface="TTKB Dik Temel Abece" pitchFamily="2" charset="-94"/>
              </a:rPr>
              <a:t>Ana Sayfaya Dön</a:t>
            </a:r>
            <a:endParaRPr lang="en-GB" dirty="0">
              <a:latin typeface="TTKB Dik Temel Abece" pitchFamily="2" charset="-94"/>
            </a:endParaRPr>
          </a:p>
        </p:txBody>
      </p:sp>
      <p:sp>
        <p:nvSpPr>
          <p:cNvPr id="41" name="Rounded Rectangle 13">
            <a:hlinkClick r:id="rId29" action="ppaction://hlinksldjump"/>
          </p:cNvPr>
          <p:cNvSpPr/>
          <p:nvPr/>
        </p:nvSpPr>
        <p:spPr>
          <a:xfrm>
            <a:off x="7550722" y="2070601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TTKB Dik Temel Abece" pitchFamily="2" charset="-94"/>
              </a:rPr>
              <a:t>G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42" name="Rounded Rectangle 23">
            <a:hlinkClick r:id="rId30" action="ppaction://hlinksldjump"/>
          </p:cNvPr>
          <p:cNvSpPr/>
          <p:nvPr/>
        </p:nvSpPr>
        <p:spPr>
          <a:xfrm>
            <a:off x="7550722" y="305340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M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43" name="Rounded Rectangle 30">
            <a:hlinkClick r:id="rId31" action="ppaction://hlinksldjump"/>
          </p:cNvPr>
          <p:cNvSpPr/>
          <p:nvPr/>
        </p:nvSpPr>
        <p:spPr>
          <a:xfrm>
            <a:off x="7550722" y="414072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T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pic>
        <p:nvPicPr>
          <p:cNvPr id="38" name="1 Resim" descr="logo-beyaz.png"/>
          <p:cNvPicPr>
            <a:picLocks noChangeAspect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0012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sz="3600" dirty="0" smtClean="0">
                <a:latin typeface="TTKB Dik Temel Abece" pitchFamily="2" charset="-94"/>
              </a:rPr>
              <a:t>DİK TEMEL YAZI KÜÇÜK HARFLER</a:t>
            </a:r>
            <a:endParaRPr lang="en-GB" sz="3600" dirty="0">
              <a:latin typeface="TTKB Dik Temel Abece" pitchFamily="2" charset="-9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tr-TR" dirty="0" smtClean="0">
                <a:latin typeface="TTKB Dik Temel Abece" pitchFamily="2" charset="-94"/>
              </a:rPr>
              <a:t>Yazılışını görmek istediğiniz harfin üzerine tıklayınız.</a:t>
            </a:r>
            <a:endParaRPr lang="en-GB" dirty="0">
              <a:latin typeface="TTKB Dik Temel Abece" pitchFamily="2" charset="-94"/>
            </a:endParaRP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690337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a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673352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b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2643304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c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1" name="Rounded Rectangle 10">
            <a:hlinkClick r:id="rId5" action="ppaction://hlinksldjump"/>
          </p:cNvPr>
          <p:cNvSpPr/>
          <p:nvPr/>
        </p:nvSpPr>
        <p:spPr>
          <a:xfrm>
            <a:off x="3613256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ç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2" name="Rounded Rectangle 11">
            <a:hlinkClick r:id="rId6" action="ppaction://hlinksldjump"/>
          </p:cNvPr>
          <p:cNvSpPr/>
          <p:nvPr/>
        </p:nvSpPr>
        <p:spPr>
          <a:xfrm>
            <a:off x="4596271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  <a:latin typeface="TTKB Dik Temel Abece" pitchFamily="2" charset="-94"/>
              </a:rPr>
              <a:t>d</a:t>
            </a:r>
            <a:endParaRPr lang="en-GB" sz="3600" dirty="0">
              <a:solidFill>
                <a:schemeClr val="tx1"/>
              </a:solidFill>
              <a:latin typeface="TTKB Dik Temel Abece" pitchFamily="2" charset="-94"/>
            </a:endParaRPr>
          </a:p>
        </p:txBody>
      </p:sp>
      <p:sp>
        <p:nvSpPr>
          <p:cNvPr id="13" name="Rounded Rectangle 12">
            <a:hlinkClick r:id="rId7" action="ppaction://hlinksldjump"/>
          </p:cNvPr>
          <p:cNvSpPr/>
          <p:nvPr/>
        </p:nvSpPr>
        <p:spPr>
          <a:xfrm>
            <a:off x="5579286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e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4" name="Rounded Rectangle 13">
            <a:hlinkClick r:id="rId8" action="ppaction://hlinksldjump"/>
          </p:cNvPr>
          <p:cNvSpPr/>
          <p:nvPr/>
        </p:nvSpPr>
        <p:spPr>
          <a:xfrm>
            <a:off x="6575362" y="203576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f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7" name="Rounded Rectangle 16">
            <a:hlinkClick r:id="rId9" action="ppaction://hlinksldjump"/>
          </p:cNvPr>
          <p:cNvSpPr/>
          <p:nvPr/>
        </p:nvSpPr>
        <p:spPr>
          <a:xfrm>
            <a:off x="690338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ğ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8" name="Rounded Rectangle 17">
            <a:hlinkClick r:id="rId10" action="ppaction://hlinksldjump"/>
          </p:cNvPr>
          <p:cNvSpPr/>
          <p:nvPr/>
        </p:nvSpPr>
        <p:spPr>
          <a:xfrm>
            <a:off x="1673353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h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9" name="Rounded Rectangle 18">
            <a:hlinkClick r:id="rId11" action="ppaction://hlinksldjump"/>
          </p:cNvPr>
          <p:cNvSpPr/>
          <p:nvPr/>
        </p:nvSpPr>
        <p:spPr>
          <a:xfrm>
            <a:off x="2643305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ı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0" name="Rounded Rectangle 19">
            <a:hlinkClick r:id="rId12" action="ppaction://hlinksldjump"/>
          </p:cNvPr>
          <p:cNvSpPr/>
          <p:nvPr/>
        </p:nvSpPr>
        <p:spPr>
          <a:xfrm>
            <a:off x="3613256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i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2" name="Rounded Rectangle 21">
            <a:hlinkClick r:id="rId13" action="ppaction://hlinksldjump"/>
          </p:cNvPr>
          <p:cNvSpPr/>
          <p:nvPr/>
        </p:nvSpPr>
        <p:spPr>
          <a:xfrm>
            <a:off x="4596271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j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3" name="Rounded Rectangle 22">
            <a:hlinkClick r:id="rId14" action="ppaction://hlinksldjump"/>
          </p:cNvPr>
          <p:cNvSpPr/>
          <p:nvPr/>
        </p:nvSpPr>
        <p:spPr>
          <a:xfrm>
            <a:off x="5579286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k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4" name="Rounded Rectangle 23">
            <a:hlinkClick r:id="rId15" action="ppaction://hlinksldjump"/>
          </p:cNvPr>
          <p:cNvSpPr/>
          <p:nvPr/>
        </p:nvSpPr>
        <p:spPr>
          <a:xfrm>
            <a:off x="6575362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l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5" name="Rounded Rectangle 24">
            <a:hlinkClick r:id="rId16" action="ppaction://hlinksldjump"/>
          </p:cNvPr>
          <p:cNvSpPr/>
          <p:nvPr/>
        </p:nvSpPr>
        <p:spPr>
          <a:xfrm>
            <a:off x="690337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n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6" name="Rounded Rectangle 25">
            <a:hlinkClick r:id="rId17" action="ppaction://hlinksldjump"/>
          </p:cNvPr>
          <p:cNvSpPr/>
          <p:nvPr/>
        </p:nvSpPr>
        <p:spPr>
          <a:xfrm>
            <a:off x="1673352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o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7" name="Rounded Rectangle 26">
            <a:hlinkClick r:id="rId18" action="ppaction://hlinksldjump"/>
          </p:cNvPr>
          <p:cNvSpPr/>
          <p:nvPr/>
        </p:nvSpPr>
        <p:spPr>
          <a:xfrm>
            <a:off x="2643304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ö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8" name="Rounded Rectangle 27">
            <a:hlinkClick r:id="rId19" action="ppaction://hlinksldjump"/>
          </p:cNvPr>
          <p:cNvSpPr/>
          <p:nvPr/>
        </p:nvSpPr>
        <p:spPr>
          <a:xfrm>
            <a:off x="3613256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p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29" name="Rounded Rectangle 28">
            <a:hlinkClick r:id="rId20" action="ppaction://hlinksldjump"/>
          </p:cNvPr>
          <p:cNvSpPr/>
          <p:nvPr/>
        </p:nvSpPr>
        <p:spPr>
          <a:xfrm>
            <a:off x="4596271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r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0" name="Rounded Rectangle 29">
            <a:hlinkClick r:id="rId21" action="ppaction://hlinksldjump"/>
          </p:cNvPr>
          <p:cNvSpPr/>
          <p:nvPr/>
        </p:nvSpPr>
        <p:spPr>
          <a:xfrm>
            <a:off x="5579286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s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1" name="Rounded Rectangle 30">
            <a:hlinkClick r:id="rId22" action="ppaction://hlinksldjump"/>
          </p:cNvPr>
          <p:cNvSpPr/>
          <p:nvPr/>
        </p:nvSpPr>
        <p:spPr>
          <a:xfrm>
            <a:off x="6575362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ş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3" name="Rounded Rectangle 32">
            <a:hlinkClick r:id="rId23" action="ppaction://hlinksldjump"/>
          </p:cNvPr>
          <p:cNvSpPr/>
          <p:nvPr/>
        </p:nvSpPr>
        <p:spPr>
          <a:xfrm>
            <a:off x="755650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u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4" name="Rounded Rectangle 33">
            <a:hlinkClick r:id="rId24" action="ppaction://hlinksldjump"/>
          </p:cNvPr>
          <p:cNvSpPr/>
          <p:nvPr/>
        </p:nvSpPr>
        <p:spPr>
          <a:xfrm>
            <a:off x="1882358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ü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5" name="Rounded Rectangle 34">
            <a:hlinkClick r:id="rId25" action="ppaction://hlinksldjump"/>
          </p:cNvPr>
          <p:cNvSpPr/>
          <p:nvPr/>
        </p:nvSpPr>
        <p:spPr>
          <a:xfrm>
            <a:off x="3009066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v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6" name="Rounded Rectangle 35">
            <a:hlinkClick r:id="rId26" action="ppaction://hlinksldjump"/>
          </p:cNvPr>
          <p:cNvSpPr/>
          <p:nvPr/>
        </p:nvSpPr>
        <p:spPr>
          <a:xfrm>
            <a:off x="4135774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y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7" name="Rounded Rectangle 36">
            <a:hlinkClick r:id="rId27" action="ppaction://hlinksldjump"/>
          </p:cNvPr>
          <p:cNvSpPr/>
          <p:nvPr/>
        </p:nvSpPr>
        <p:spPr>
          <a:xfrm>
            <a:off x="5262482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z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2" name="Menu">
            <a:hlinkClick r:id="rId28" action="ppaction://hlinksldjump"/>
          </p:cNvPr>
          <p:cNvSpPr/>
          <p:nvPr/>
        </p:nvSpPr>
        <p:spPr>
          <a:xfrm>
            <a:off x="6389190" y="5219324"/>
            <a:ext cx="1999160" cy="873502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>
                <a:latin typeface="TTKB Dik Temel Abece" pitchFamily="2" charset="-94"/>
              </a:rPr>
              <a:t>Ana Sayfaya Dön</a:t>
            </a:r>
            <a:endParaRPr lang="en-GB" dirty="0">
              <a:latin typeface="TTKB Dik Temel Abece" pitchFamily="2" charset="-94"/>
            </a:endParaRPr>
          </a:p>
        </p:txBody>
      </p:sp>
      <p:sp>
        <p:nvSpPr>
          <p:cNvPr id="41" name="Rounded Rectangle 13">
            <a:hlinkClick r:id="rId29" action="ppaction://hlinksldjump"/>
          </p:cNvPr>
          <p:cNvSpPr/>
          <p:nvPr/>
        </p:nvSpPr>
        <p:spPr>
          <a:xfrm>
            <a:off x="7550722" y="2031412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g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42" name="Rounded Rectangle 23">
            <a:hlinkClick r:id="rId30" action="ppaction://hlinksldjump"/>
          </p:cNvPr>
          <p:cNvSpPr/>
          <p:nvPr/>
        </p:nvSpPr>
        <p:spPr>
          <a:xfrm>
            <a:off x="7550722" y="305340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m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43" name="Rounded Rectangle 30">
            <a:hlinkClick r:id="rId31" action="ppaction://hlinksldjump"/>
          </p:cNvPr>
          <p:cNvSpPr/>
          <p:nvPr/>
        </p:nvSpPr>
        <p:spPr>
          <a:xfrm>
            <a:off x="7550722" y="414072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 smtClean="0">
                <a:solidFill>
                  <a:schemeClr val="tx1"/>
                </a:solidFill>
              </a:rPr>
              <a:t>t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38" name="1 Resim" descr="logo-beyaz.png"/>
          <p:cNvPicPr>
            <a:picLocks noChangeAspect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0012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15 Grup"/>
          <p:cNvGrpSpPr/>
          <p:nvPr/>
        </p:nvGrpSpPr>
        <p:grpSpPr>
          <a:xfrm>
            <a:off x="1933303" y="2250772"/>
            <a:ext cx="4572000" cy="4040808"/>
            <a:chOff x="1933303" y="2181497"/>
            <a:chExt cx="4572000" cy="4040808"/>
          </a:xfrm>
        </p:grpSpPr>
        <p:grpSp>
          <p:nvGrpSpPr>
            <p:cNvPr id="17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22" name="21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22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23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24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17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0" name="19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4145" y="4664598"/>
            <a:ext cx="1244305" cy="1301063"/>
          </a:xfrm>
          <a:prstGeom prst="rect">
            <a:avLst/>
          </a:prstGeom>
        </p:spPr>
      </p:pic>
      <p:sp>
        <p:nvSpPr>
          <p:cNvPr id="4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13192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A</a:t>
            </a:r>
          </a:p>
        </p:txBody>
      </p:sp>
      <p:sp>
        <p:nvSpPr>
          <p:cNvPr id="8" name="Start"/>
          <p:cNvSpPr/>
          <p:nvPr/>
        </p:nvSpPr>
        <p:spPr>
          <a:xfrm>
            <a:off x="4420039" y="231307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34796" y="413635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678" y="1072203"/>
            <a:ext cx="1291904" cy="1287878"/>
          </a:xfrm>
          <a:prstGeom prst="rect">
            <a:avLst/>
          </a:prstGeom>
        </p:spPr>
      </p:pic>
      <p:sp>
        <p:nvSpPr>
          <p:cNvPr id="26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A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755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2.77778E-6 -1.48148E-6 C -0.00139 -0.00069 -0.00295 -0.00254 -0.00434 -0.00185 C -0.00625 -0.00069 -0.00799 0.00764 -0.00868 0.00972 C -0.01094 0.01713 -0.0132 0.02431 -0.0158 0.03148 C -0.01979 0.05926 -0.02483 0.09051 -0.03438 0.11551 C -0.04427 0.15533 -0.06806 0.23982 -0.0757 0.27014 C -0.07813 0.27871 -0.0783 0.28866 -0.08004 0.29746 C -0.08733 0.32292 -0.1125 0.41065 -0.11997 0.42269 C -0.1375 0.41621 -0.12674 0.42315 -0.12431 0.36968 C -0.12379 0.35949 -0.11615 0.33796 -0.11146 0.32894 C -0.10712 0.30695 -0.10243 0.28519 -0.09584 0.26412 C -0.09497 0.26158 -0.09393 0.25903 -0.09288 0.25625 C -0.09202 0.25417 -0.0908 0.25255 -0.09011 0.25046 C -0.08542 0.23611 -0.08247 0.2213 -0.07726 0.20741 C -0.07101 0.19051 -0.06719 0.16389 -0.05712 0.1507 C -0.0533 0.13449 -0.04532 0.11945 -0.04011 0.10371 C -0.03837 0.09838 -0.03629 0.09329 -0.03438 0.08796 C -0.03351 0.08542 -0.03143 0.08033 -0.03143 0.08056 C -0.02865 0.06019 -0.02535 0.04005 -0.02292 0.01945 C -0.02136 0.00579 -0.02431 0.00903 -0.01719 0.00602 C -0.0132 0.00046 -0.00955 -0.00069 -0.00573 -0.00579 C 0.00087 -0.00347 0.0033 -0.00185 0.00712 0.00602 C 0.00746 0.02107 0.00382 0.0632 0.01562 0.08033 C 0.01614 0.08241 0.01649 0.08449 0.01718 0.08611 C 0.01788 0.08773 0.01944 0.08843 0.01996 0.09005 C 0.02083 0.09259 0.02048 0.0956 0.02135 0.09792 C 0.02239 0.10139 0.02517 0.10509 0.02708 0.10764 C 0.03038 0.1206 0.03403 0.13218 0.03715 0.14491 C 0.03819 0.14861 0.03906 0.15278 0.03993 0.15648 C 0.04097 0.16065 0.04288 0.16829 0.04288 0.16852 C 0.04479 0.18496 0.04722 0.20394 0.05278 0.21921 C 0.05468 0.22454 0.05659 0.22963 0.0585 0.23496 C 0.05937 0.2375 0.06146 0.24259 0.06146 0.24283 C 0.06198 0.24514 0.06198 0.24815 0.06284 0.25046 C 0.06337 0.25208 0.0651 0.25278 0.06562 0.2544 C 0.07118 0.27176 0.06267 0.25787 0.07135 0.27014 C 0.07291 0.27685 0.07343 0.28241 0.07708 0.28773 C 0.07951 0.29583 0.08073 0.30371 0.0842 0.31111 C 0.08715 0.32778 0.0835 0.31111 0.08854 0.32477 C 0.09132 0.33218 0.0908 0.33935 0.09427 0.34653 C 0.09583 0.35787 0.09809 0.36968 0.10278 0.37963 C 0.10885 0.40579 0.08837 0.39236 0.07135 0.39144 C 0.05694 0.3875 0.04305 0.38542 0.02847 0.38357 C 0.02343 0.38125 0.01771 0.38079 0.01284 0.37755 C 0.00278 0.37107 0.01475 0.37593 0.00278 0.37199 C -0.0066 0.36412 -0.01597 0.35486 -0.0257 0.34838 C -0.03802 0.33148 -0.01858 0.35695 -0.03282 0.34236 C -0.04966 0.32523 -0.03212 0.33796 -0.04584 0.32894 C -0.05087 0.32153 -0.04792 0.32616 -0.05434 0.3132 C -0.05903 0.30394 -0.07188 0.29329 -0.08004 0.28958 C -0.08195 0.28773 -0.08368 0.28519 -0.08577 0.2838 C -0.08837 0.28171 -0.09427 0.27986 -0.09427 0.28009 C -0.06945 0.28056 0.04166 0.27986 0.07014 0.28102 C 0.09861 0.28218 0.07569 0.28634 0.07708 0.28773 " pathEditMode="relative" rAng="0" ptsTypes="ffffffffffffffffffffffffffffffffffffffffffffffffffffa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" y="2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37 Grup"/>
          <p:cNvGrpSpPr/>
          <p:nvPr/>
        </p:nvGrpSpPr>
        <p:grpSpPr>
          <a:xfrm>
            <a:off x="1933303" y="2181497"/>
            <a:ext cx="4572000" cy="4040808"/>
            <a:chOff x="1933303" y="2181497"/>
            <a:chExt cx="4572000" cy="4040808"/>
          </a:xfrm>
        </p:grpSpPr>
        <p:grpSp>
          <p:nvGrpSpPr>
            <p:cNvPr id="3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4" name="13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31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32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3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6" name="3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37" name="3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862146" y="2064733"/>
            <a:ext cx="7419703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a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902093" y="359526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02901" y="472975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767" y="2266957"/>
            <a:ext cx="1291904" cy="1287878"/>
          </a:xfrm>
          <a:prstGeom prst="rect">
            <a:avLst/>
          </a:prstGeom>
        </p:spPr>
      </p:pic>
      <p:sp>
        <p:nvSpPr>
          <p:cNvPr id="12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0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44145" y="4664598"/>
            <a:ext cx="1244305" cy="1301063"/>
          </a:xfrm>
          <a:prstGeom prst="rect">
            <a:avLst/>
          </a:prstGeom>
        </p:spPr>
      </p:pic>
      <p:sp>
        <p:nvSpPr>
          <p:cNvPr id="23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4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a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880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L -2.77778E-6 0.00023 L -0.0092 -0.00371 C -0.01024 -0.00417 -0.01111 -0.00463 -0.01215 -0.0051 C -0.01337 -0.00579 -0.01441 -0.00695 -0.0158 -0.00764 C -0.01736 -0.00811 -0.01892 -0.00834 -0.02048 -0.0088 C -0.02239 -0.0095 -0.02413 -0.01112 -0.02604 -0.01135 C -0.03732 -0.01274 -0.03229 -0.01181 -0.04114 -0.01366 L -0.06823 -0.0125 C -0.07014 -0.0125 -0.07882 -0.01065 -0.08125 -0.00996 C -0.08229 -0.00973 -0.08316 -0.00926 -0.08402 -0.0088 C -0.08524 -0.00834 -0.08663 -0.00787 -0.08784 -0.00764 C -0.08975 -0.00579 -0.09184 -0.00463 -0.0934 -0.00255 C -0.09687 0.00208 -0.09496 0.00069 -0.09896 0.00254 C -0.09965 0.0037 -0.1 0.00509 -0.10087 0.00625 C -0.1026 0.0081 -0.10659 0.01111 -0.10659 0.01134 C -0.10833 0.01435 -0.11198 0.0206 -0.11302 0.02361 C -0.11545 0.03009 -0.11389 0.02731 -0.11771 0.0324 C -0.11875 0.03726 -0.11927 0.04236 -0.12048 0.04722 C -0.12083 0.04861 -0.12118 0.04976 -0.12152 0.05115 L -0.12326 0.06111 C -0.12257 0.08657 -0.12343 0.08425 -0.12152 0.10092 C -0.12083 0.10601 -0.11962 0.11597 -0.11962 0.1162 C -0.11909 0.12592 -0.11927 0.13495 -0.11771 0.14444 C -0.11753 0.14583 -0.11718 0.14699 -0.11684 0.14838 C -0.11649 0.15115 -0.11614 0.15648 -0.11493 0.15949 C -0.11441 0.16088 -0.11354 0.1618 -0.11302 0.16319 C -0.11267 0.16435 -0.11267 0.16574 -0.11215 0.16689 C -0.10955 0.17291 -0.10955 0.17083 -0.10659 0.17569 C -0.10225 0.18263 -0.10781 0.17662 -0.10087 0.18194 C -0.1 0.18263 -0.09913 0.18402 -0.09809 0.18449 C -0.096 0.18518 -0.09375 0.18518 -0.09149 0.18564 C -0.09027 0.18611 -0.08906 0.18657 -0.08784 0.18703 C -0.0868 0.18726 -0.08593 0.18796 -0.08507 0.18819 C -0.08159 0.18888 -0.07812 0.18912 -0.07465 0.18935 C -0.07378 0.18981 -0.07291 0.19074 -0.07187 0.19074 C -0.04861 0.19074 -0.05434 0.19282 -0.04392 0.18819 L -0.03541 0.18078 L -0.03264 0.17824 C -0.0283 0.16944 -0.03073 0.17245 -0.02604 0.16828 C -0.02552 0.16689 -0.025 0.1655 -0.0243 0.16458 C -0.02343 0.16342 -0.02205 0.16319 -0.02135 0.16203 C -0.02083 0.16088 -0.02083 0.15949 -0.02048 0.15833 C -0.01996 0.15648 -0.01944 0.15486 -0.01857 0.15324 C -0.01788 0.15185 -0.01666 0.15092 -0.0158 0.14953 C -0.01458 0.14745 -0.01337 0.14537 -0.01215 0.14328 C -0.01146 0.14074 -0.01128 0.13796 -0.01024 0.13588 C -0.00955 0.13449 -0.00885 0.13333 -0.00833 0.13217 C -0.00364 0.12106 -0.0092 0.1324 -0.00451 0.12338 L -0.00087 0.10833 L -2.77778E-6 0.10463 L 0.00104 0.10092 C 0.00226 0.08842 0.00122 0.09421 0.00382 0.08356 L 0.00469 0.07963 C 0.00504 0.07476 0.00504 0.06967 0.00573 0.06481 C 0.00591 0.06296 0.00695 0.06157 0.00764 0.05972 C 0.00799 0.05856 0.00816 0.05717 0.00851 0.05601 C 0.00816 0.03726 0.00764 0.01875 0.00764 4.44444E-6 L 0.00382 0.19814 " pathEditMode="relative" rAng="0" ptsTypes="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" y="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2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2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28" name="2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2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2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2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6" name="2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27" name="2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48945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B</a:t>
            </a:r>
          </a:p>
        </p:txBody>
      </p:sp>
      <p:sp>
        <p:nvSpPr>
          <p:cNvPr id="8" name="Start"/>
          <p:cNvSpPr/>
          <p:nvPr/>
        </p:nvSpPr>
        <p:spPr>
          <a:xfrm>
            <a:off x="3842006" y="239881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836780" y="496835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992" y="1252617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13674" y="4838552"/>
            <a:ext cx="1446386" cy="807565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2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32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B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33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50250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22222E-6 7.40741E-7 L -0.00538 0.36088 L 0.01129 0.00532 L 0.10834 0.0037 L 0.11771 0.01319 C 0.11858 0.01412 0.12066 0.01597 0.12066 0.0162 C 0.12153 0.01991 0.12153 0.02083 0.12344 0.02454 C 0.125 0.02731 0.12882 0.03241 0.12882 0.03264 C 0.13073 0.04468 0.12882 0.03356 0.13177 0.04745 C 0.13525 0.06458 0.13056 0.04305 0.13368 0.05694 C 0.13316 0.06667 0.13316 0.07963 0.13177 0.08958 C 0.1316 0.09143 0.13125 0.09282 0.13091 0.09398 C 0.12865 0.11505 0.1316 0.09583 0.12795 0.10764 C 0.12552 0.11574 0.12709 0.11736 0.1224 0.12384 L 0.11684 0.13218 C 0.11441 0.14259 0.11754 0.12986 0.11406 0.14051 C 0.11354 0.1419 0.11372 0.14329 0.11302 0.14468 C 0.11163 0.14768 0.10938 0.1493 0.10747 0.15139 C 0.10677 0.15255 0.10608 0.15393 0.10556 0.15532 C 0.10521 0.15671 0.10469 0.15972 0.10469 0.15995 L 0.01216 0.17338 L 0.10747 0.16921 L 0.14115 0.20764 C 0.14549 0.2162 0.14584 0.21551 0.14757 0.225 L 0.14966 0.23611 C 0.14913 0.25671 0.14896 0.27708 0.14844 0.29768 C 0.14844 0.30046 0.14792 0.30324 0.14757 0.30579 C 0.14705 0.30856 0.14618 0.31204 0.14479 0.31389 C 0.1441 0.31505 0.14306 0.31597 0.14202 0.31667 C 0.13768 0.32616 0.14028 0.32315 0.13542 0.32778 C 0.1349 0.32917 0.13438 0.33055 0.13368 0.33194 C 0.129 0.3375 0.12761 0.33727 0.1224 0.34005 C 0.12153 0.34051 0.12066 0.34143 0.11945 0.34167 L 0.10643 0.34282 C 0.10469 0.34352 0.10261 0.34398 0.10087 0.34537 L 0.09809 0.34815 L -0.00278 0.35486 " pathEditMode="relative" rAng="0" ptsTypes="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" y="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2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2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27" name="2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2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2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2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2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26" name="2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7945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b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892147" y="236028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887676" y="476848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856" y="1212639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0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13674" y="4838552"/>
            <a:ext cx="1446386" cy="807565"/>
          </a:xfrm>
          <a:prstGeom prst="rect">
            <a:avLst/>
          </a:prstGeom>
        </p:spPr>
      </p:pic>
      <p:sp>
        <p:nvSpPr>
          <p:cNvPr id="32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33" name="Title 20"/>
          <p:cNvSpPr txBox="1">
            <a:spLocks/>
          </p:cNvSpPr>
          <p:nvPr/>
        </p:nvSpPr>
        <p:spPr bwMode="auto">
          <a:xfrm>
            <a:off x="5971308" y="684114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b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34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1400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261 0.00417 L -0.00104 0.38588 L 0.0059 0.22176 L 0.03819 0.17986 C 0.04097 0.17778 0.04357 0.1757 0.04653 0.17408 C 0.04739 0.17338 0.04861 0.17315 0.04965 0.17269 C 0.05104 0.17153 0.05226 0.17037 0.05382 0.16968 C 0.05573 0.16852 0.05798 0.16783 0.06007 0.16667 L 0.06319 0.16505 C 0.07101 0.16783 0.09618 0.17107 0.1066 0.18403 C 0.11701 0.19699 0.12517 0.21227 0.12621 0.24259 C 0.12726 0.27292 0.12708 0.34213 0.1125 0.36574 C 0.09791 0.38935 0.05798 0.38611 0.03837 0.38403 C 0.01875 0.38195 0.00173 0.3588 -0.00556 0.35371 " pathEditMode="relative" rAng="0" ptsTypes="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1875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C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5465825" y="270051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489651" y="461843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660" y="1452194"/>
            <a:ext cx="1291904" cy="1287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60591" y="4557607"/>
            <a:ext cx="1352552" cy="1367469"/>
          </a:xfrm>
          <a:prstGeom prst="rect">
            <a:avLst/>
          </a:prstGeom>
        </p:spPr>
      </p:pic>
      <p:sp>
        <p:nvSpPr>
          <p:cNvPr id="12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C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1617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1.94444E-6 -0.0007 L 1.94444E-6 -0.00047 L -0.01024 -0.00487 C -0.01129 -0.00533 -0.01285 -0.00579 -0.01389 -0.00649 C -0.01736 -0.00764 -0.02031 -0.01088 -0.02396 -0.01204 C -0.0257 -0.0125 -0.02743 -0.01274 -0.02899 -0.01343 C -0.0309 -0.01412 -0.03247 -0.01528 -0.0342 -0.01598 C -0.03698 -0.01667 -0.04011 -0.01667 -0.04306 -0.01737 L -0.05087 -0.01991 C -0.05191 -0.02037 -0.05313 -0.02107 -0.05486 -0.02153 C -0.05625 -0.02223 -0.05816 -0.02223 -0.05955 -0.02269 C -0.0625 -0.02362 -0.06476 -0.02524 -0.06736 -0.0257 C -0.06962 -0.02616 -0.10434 -0.02848 -0.10538 -0.02848 C -0.10712 -0.02917 -0.10851 -0.02917 -0.11059 -0.02917 C -0.12465 -0.02917 -0.12587 -0.02917 -0.13594 -0.02709 C -0.13924 -0.02524 -0.14306 -0.02385 -0.14618 -0.02153 C -0.1474 -0.02037 -0.14827 -0.01922 -0.14983 -0.01852 C -0.15174 -0.01783 -0.15313 -0.01783 -0.15486 -0.01737 C -0.15643 -0.01598 -0.15712 -0.01482 -0.15868 -0.01343 C -0.16007 -0.01227 -0.16146 -0.01158 -0.1625 -0.01019 C -0.16511 -0.00764 -0.16684 -0.00371 -0.17031 -0.00209 C -0.17222 -0.00093 -0.17361 -0.0007 -0.17552 0.00046 C -0.18368 0.00694 -0.17431 0.00231 -0.18316 0.01041 C -0.18455 0.0118 -0.18629 0.01226 -0.1882 0.01319 C -0.19097 0.02338 -0.18663 0.01134 -0.19306 0.02013 C -0.19393 0.02106 -0.19393 0.02291 -0.19445 0.0243 C -0.19705 0.03032 -0.19618 0.02893 -0.20087 0.03379 C -0.20104 0.03518 -0.20156 0.03611 -0.20209 0.03796 C -0.20365 0.04189 -0.2059 0.0449 -0.20712 0.04884 L -0.20955 0.05717 C -0.21007 0.06157 -0.21024 0.06643 -0.21094 0.07083 C -0.21129 0.07268 -0.21042 0.07152 -0.21215 0.07662 C -0.21406 0.08148 -0.21823 0.08935 -0.2217 0.10092 C -0.225 0.1125 -0.23056 0.13032 -0.23247 0.14583 C -0.23455 0.16157 -0.23472 0.18101 -0.23386 0.19444 C -0.23281 0.20787 -0.22761 0.22037 -0.22604 0.22685 C -0.22465 0.2331 -0.22535 0.23032 -0.225 0.23217 C -0.22448 0.23449 -0.22431 0.23703 -0.22361 0.23935 C -0.2224 0.24444 -0.2217 0.24375 -0.21979 0.25046 C -0.21875 0.25416 -0.21893 0.25763 -0.21719 0.26111 C -0.21094 0.275 -0.21893 0.25393 -0.21215 0.27083 C -0.21163 0.27222 -0.21163 0.27361 -0.21094 0.275 C -0.21024 0.27638 -0.20886 0.27754 -0.20851 0.27939 C -0.20799 0.28078 -0.20747 0.2824 -0.20712 0.28333 C -0.2007 0.29722 -0.20886 0.27592 -0.20209 0.29305 C -0.20052 0.29722 -0.20139 0.29791 -0.19844 0.30115 C -0.19288 0.30671 -0.19445 0.30138 -0.18663 0.30648 C -0.18056 0.31134 -0.18524 0.30856 -0.17778 0.31088 C -0.17552 0.3118 -0.17292 0.31273 -0.17031 0.31365 C -0.15434 0.31782 -0.17431 0.31226 -0.16146 0.3162 C -0.15834 0.31736 -0.1507 0.31898 -0.14861 0.32037 C -0.1474 0.32152 -0.14636 0.32291 -0.14479 0.32338 C -0.14202 0.32453 -0.12691 0.32615 -0.12587 0.32662 L -0.06476 0.32476 C -0.05955 0.32453 -0.0592 0.32222 -0.05486 0.32037 C -0.05295 0.3199 -0.05139 0.31944 -0.04965 0.31898 C -0.04705 0.31736 -0.04497 0.31458 -0.04184 0.31365 L -0.0342 0.31088 C -0.0309 0.3074 -0.02743 0.303 -0.02292 0.30115 L -0.01893 0.29976 C -0.0099 0.29004 -0.01406 0.29398 -0.00643 0.28726 C -0.00538 0.28588 -0.00434 0.28449 -0.00382 0.28333 C -0.00313 0.2824 -0.00313 0.28032 -0.00261 0.27939 C -0.00156 0.27754 1.94444E-6 0.27615 0.00139 0.275 C 0.00399 0.26574 0.0026 0.26944 0.00573 0.26412 L 0.00573 0.26435 " pathEditMode="relative" rAng="0" ptsTypes="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" y="1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88723" y="2195352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c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958815" y="354175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74327" y="456261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897" y="2373207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60591" y="4557607"/>
            <a:ext cx="1352552" cy="1367469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c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0184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72222E-6 -0.00115 L 4.72222E-6 -0.00092 C -0.00591 -0.003 -0.02309 -0.0125 -0.03525 -0.01365 C -0.0474 -0.01481 -0.06164 -0.0155 -0.07327 -0.0074 C -0.0849 0.0007 -0.09948 0.01065 -0.10504 0.03496 C -0.11059 0.05926 -0.11441 0.11366 -0.1066 0.13797 C -0.09879 0.16227 -0.07119 0.17315 -0.05799 0.18033 C -0.0448 0.1875 -0.03646 0.18311 -0.02709 0.18033 C -0.01771 0.17755 -0.00556 0.16667 -0.00122 0.16343 L -0.00122 0.16088 " pathEditMode="relative" rAng="0" ptsTypes="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" y="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1875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Ç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5465825" y="268665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660753" y="560527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660" y="1452194"/>
            <a:ext cx="1291904" cy="1287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34455" y="4480479"/>
            <a:ext cx="1204824" cy="1438596"/>
          </a:xfrm>
          <a:prstGeom prst="rect">
            <a:avLst/>
          </a:prstGeom>
        </p:spPr>
      </p:pic>
      <p:sp>
        <p:nvSpPr>
          <p:cNvPr id="12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Ç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617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1.94444E-6 0.0125 C -0.00295 0.00763 -0.00469 0.00115 -0.00799 -0.00301 C -0.0283 -0.02755 -0.05156 -0.04399 -0.07778 -0.05209 C -0.1007 -0.05787 -0.11719 -0.04792 -0.13195 -0.04422 C -0.13959 -0.0382 -0.16077 -0.02987 -0.16771 -0.02246 C -0.1717 -0.01806 -0.17986 -0.01019 -0.17986 -0.00996 C -0.18177 -0.00301 -0.19028 0.00879 -0.19601 0.01111 C -0.20104 0.02129 -0.20399 0.03287 -0.20938 0.04282 C -0.21181 0.06111 -0.21476 0.07847 -0.2158 0.09745 C -0.2158 0.11689 -0.2158 0.13611 -0.21476 0.15532 C -0.21459 0.1574 -0.21268 0.15879 -0.21198 0.16041 C -0.20781 0.17407 -0.20747 0.18865 -0.20122 0.20115 C -0.2007 0.20347 -0.2007 0.20601 -0.19983 0.2081 C -0.19931 0.20972 -0.19792 0.21018 -0.19722 0.21157 C -0.1934 0.22175 -0.19844 0.21504 -0.19462 0.22384 C -0.19306 0.22777 -0.18941 0.23472 -0.18941 0.23495 C -0.1875 0.24398 -0.18507 0.24699 -0.17986 0.25393 C -0.17674 0.2625 -0.17309 0.26597 -0.16771 0.27291 C -0.15313 0.29236 -0.13472 0.30578 -0.11406 0.30995 C -0.10469 0.3162 -0.09462 0.31782 -0.08455 0.3206 C -0.07327 0.3199 -0.06198 0.32013 -0.05087 0.31875 C -0.03993 0.31736 -0.02934 0.31088 -0.01893 0.30648 C -0.00851 0.29884 0.00712 0.27638 0.01076 0.27152 C 0.01232 0.27592 0.00104 0.32268 -0.01042 0.33402 C -0.01927 0.34259 -0.04792 0.33819 -0.05799 0.34004 C -0.06181 0.34351 -0.06545 0.34537 -0.06997 0.34722 C -0.07413 0.35069 -0.07847 0.353 -0.08334 0.35578 C -0.08802 0.3655 -0.08542 0.35763 -0.08455 0.37314 C -0.08403 0.38726 -0.08663 0.43773 -0.08663 0.43796 " pathEditMode="relative" rAng="0" ptsTypes="ffff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" y="1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195352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ç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972670" y="354175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586399" y="530679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027" y="2248512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3" name="Picture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34455" y="4480479"/>
            <a:ext cx="1204824" cy="1438596"/>
          </a:xfrm>
          <a:prstGeom prst="rect">
            <a:avLst/>
          </a:prstGeom>
        </p:spPr>
      </p:pic>
      <p:sp>
        <p:nvSpPr>
          <p:cNvPr id="25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ç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184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05556E-6 0.01481 C -0.00295 0.01157 -0.01128 0.00046 -0.01718 -0.00417 C -0.02326 -0.00833 -0.02916 -0.01088 -0.03576 -0.01366 C -0.04531 -0.01296 -0.05468 -0.01296 -0.06423 -0.01181 C -0.07413 -0.01065 -0.08333 0.00463 -0.09288 0.00856 C -0.09982 0.01944 -0.10573 0.02546 -0.10955 0.03889 C -0.11319 0.07106 -0.11198 0.06713 -0.11406 0.09329 C -0.11389 0.10741 -0.10764 0.12755 -0.10434 0.13866 C -0.10017 0.1463 -0.09583 0.15741 -0.0901 0.16343 C -0.0835 0.1706 -0.07517 0.17569 -0.06718 0.1787 C -0.05833 0.18148 -0.04618 0.18287 -0.03715 0.18055 C -0.02847 0.1794 -0.02031 0.17037 -0.01284 0.16528 C -0.00399 0.15347 -0.00902 0.15671 0.00139 0.15393 C 0.00348 0.16227 0.00052 0.16597 -0.00295 0.17292 C -0.00833 0.18218 -0.01336 0.2 -0.02152 0.20856 C -0.02378 0.21065 -0.04722 0.21366 -0.05191 0.22477 C -0.05659 0.23588 -0.05034 0.26505 -0.05 0.27569 " pathEditMode="relative" rAng="0" ptsTypes="fffffffffffffffa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301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D</a:t>
            </a:r>
          </a:p>
        </p:txBody>
      </p:sp>
      <p:sp>
        <p:nvSpPr>
          <p:cNvPr id="8" name="Start"/>
          <p:cNvSpPr/>
          <p:nvPr/>
        </p:nvSpPr>
        <p:spPr>
          <a:xfrm>
            <a:off x="3548008" y="239252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526811" y="491990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949" y="1267264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4602" y="4613564"/>
            <a:ext cx="1720499" cy="1316181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D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7186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66667E-6 0.00556 L -0.00173 0.36505 L 0.01285 0.00463 L 0.14757 0.00463 C 0.15087 0.00602 0.15434 0.00718 0.15781 0.00973 C 0.17188 0.02037 0.1507 0.00811 0.16372 0.01667 C 0.17274 0.02223 0.16111 0.01274 0.17049 0.02061 C 0.1757 0.03102 0.16875 0.01852 0.1757 0.0294 C 0.18177 0.03866 0.17205 0.02848 0.18455 0.04445 C 0.18646 0.04699 0.18906 0.04954 0.19063 0.05301 L 0.19514 0.06111 C 0.19948 0.0838 0.19288 0.05139 0.19827 0.07084 C 0.19913 0.07338 0.19879 0.07547 0.19948 0.07778 C 0.20018 0.08033 0.2007 0.08357 0.20139 0.08611 C 0.20243 0.08797 0.2033 0.08982 0.20382 0.0919 C 0.20521 0.09746 0.20625 0.1051 0.20712 0.11135 C 0.20747 0.11505 0.20781 0.11875 0.20799 0.12223 C 0.20868 0.12917 0.20799 0.13635 0.20799 0.14306 L 0.2007 0.25579 C 0.20018 0.26019 0.20052 0.26412 0.19948 0.26852 C 0.19913 0.27014 0.19809 0.27107 0.1974 0.27269 C 0.19653 0.27454 0.19497 0.27616 0.1941 0.27848 C 0.18611 0.29283 0.19861 0.27084 0.18872 0.28611 C 0.18438 0.29352 0.18924 0.28866 0.18334 0.29352 C 0.18056 0.30417 0.18472 0.29144 0.17917 0.30047 C 0.1783 0.30186 0.17882 0.30371 0.17795 0.30463 C 0.17709 0.30579 0.17865 0.30301 0.17465 0.30741 C 0.17066 0.31181 0.16389 0.32547 0.15434 0.33149 C 0.14479 0.3375 0.14358 0.33843 0.11754 0.34352 C 0.09149 0.34861 0.01806 0.3588 -0.00173 0.36181 " pathEditMode="relative" rAng="0" ptsTypes="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" y="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7945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d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5007165" y="234888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97057" y="469840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735" y="1171117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4602" y="4613564"/>
            <a:ext cx="1720499" cy="1316181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1308" y="684114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d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5595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885 0.01135 C -0.00868 0.04885 -0.00711 0.17639 -0.00746 0.23635 C -0.01284 0.2963 -0.00763 0.28148 -0.00763 0.37986 C -0.00833 0.3794 -0.0092 0.26227 -0.01145 0.23426 C -0.0151 0.22199 -0.01562 0.22176 -0.02135 0.21181 C -0.0375 0.18403 -0.0526 0.18287 -0.07795 0.17616 C -0.08524 0.17778 -0.09583 0.17593 -0.10312 0.17778 C -0.1125 0.19005 -0.13663 0.21598 -0.13958 0.24445 C -0.13906 0.26968 -0.13628 0.32824 -0.13038 0.34954 C -0.12777 0.35787 -0.10555 0.37408 -0.09895 0.37709 C -0.08263 0.37616 -0.06649 0.37616 -0.05034 0.375 C -0.03871 0.37431 -0.03177 0.35486 -0.02256 0.34699 C -0.01961 0.34074 -0.02118 0.34306 -0.01857 0.33936 " pathEditMode="relative" rAng="0" ptsTypes="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1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301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E</a:t>
            </a:r>
          </a:p>
        </p:txBody>
      </p:sp>
      <p:sp>
        <p:nvSpPr>
          <p:cNvPr id="8" name="Start"/>
          <p:cNvSpPr/>
          <p:nvPr/>
        </p:nvSpPr>
        <p:spPr>
          <a:xfrm>
            <a:off x="3857957" y="238299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46005" y="491752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732" y="1071321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78603" y="4544006"/>
            <a:ext cx="1147874" cy="1283836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E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6103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88889E-6 -0.00024 L -0.00173 0.40833 L 0.0125 -0.00024 L 0.14532 -0.00278 L 0.00868 0.19537 L 0.10782 0.19236 L -0.0026 0.41342 L 0.14775 0.40833 " pathEditMode="relative" rAng="0" ptsTypes="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" y="2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616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e</a:t>
            </a:r>
          </a:p>
        </p:txBody>
      </p:sp>
      <p:sp>
        <p:nvSpPr>
          <p:cNvPr id="8" name="Start"/>
          <p:cNvSpPr/>
          <p:nvPr/>
        </p:nvSpPr>
        <p:spPr>
          <a:xfrm>
            <a:off x="3912885" y="424657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28105" y="469032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836" y="3125248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3" name="Picture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78603" y="4544006"/>
            <a:ext cx="1147874" cy="1283836"/>
          </a:xfrm>
          <a:prstGeom prst="rect">
            <a:avLst/>
          </a:prstGeom>
        </p:spPr>
      </p:pic>
      <p:sp>
        <p:nvSpPr>
          <p:cNvPr id="25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e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293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243 0.00278 C 0.03819 0.00046 0.07517 0.00996 0.11007 -0.00092 C 0.11562 -0.00254 0.10937 -0.01574 0.1085 -0.02315 C 0.10694 -0.03935 0.10295 -0.05625 0.096 -0.06967 C 0.09357 -0.07917 0.08194 -0.09467 0.07517 -0.09954 C 0.07118 -0.10208 0.06406 -0.1037 0.05972 -0.10486 C 0.02656 -0.10324 0.02986 -0.11088 0.01354 -0.0956 C 0.00885 -0.08634 0.00121 -0.08148 -0.00452 -0.07338 C -0.00816 -0.0537 -0.00278 -0.07754 -0.01025 -0.06042 C -0.01736 -0.04398 -0.00625 -0.05995 -0.01441 -0.04907 C -0.01598 -0.03935 -0.01754 -0.02963 -0.01875 -0.01967 C -0.01806 0.00232 -0.02014 0.03496 -0.00591 0.05278 C -0.0033 0.06389 0.00399 0.07153 0.01076 0.07871 C 0.01771 0.08634 0.0158 0.09028 0.02621 0.09352 C 0.03073 0.10023 0.03489 0.10232 0.04149 0.10486 C 0.04514 0.10625 0.0526 0.10857 0.0526 0.1088 C 0.07083 0.10625 0.08055 0.10996 0.09323 0.09746 C 0.10156 0.08009 0.09097 0.10116 0.09896 0.0882 C 0.10208 0.0831 0.10208 0.07801 0.1059 0.07338 C 0.10677 0.06829 0.1085 0.05833 0.1085 0.05857 " pathEditMode="relative" rAng="0" ptsTypes="fffffffffffffffffff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4915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F</a:t>
            </a:r>
          </a:p>
        </p:txBody>
      </p:sp>
      <p:sp>
        <p:nvSpPr>
          <p:cNvPr id="8" name="Start"/>
          <p:cNvSpPr/>
          <p:nvPr/>
        </p:nvSpPr>
        <p:spPr>
          <a:xfrm>
            <a:off x="3802662" y="235155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65657" y="348991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327" y="1292996"/>
            <a:ext cx="1291904" cy="1287878"/>
          </a:xfrm>
          <a:prstGeom prst="rect">
            <a:avLst/>
          </a:prstGeom>
        </p:spPr>
      </p:pic>
      <p:sp>
        <p:nvSpPr>
          <p:cNvPr id="12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958" y="4599424"/>
            <a:ext cx="1965418" cy="1283836"/>
          </a:xfrm>
          <a:prstGeom prst="rect">
            <a:avLst/>
          </a:prstGeom>
        </p:spPr>
      </p:pic>
      <p:sp>
        <p:nvSpPr>
          <p:cNvPr id="25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F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8827685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.00046 L -0.00729 0.3794 L -0.05868 0.12569 L -0.04653 0.02662 L -0.02847 0.0044 L 0.13663 -0.00347 L 0.00191 0.15509 L 0.13194 0.15115 " pathEditMode="relative" rAng="0" ptsTypes="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" y="1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870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f</a:t>
            </a:r>
          </a:p>
        </p:txBody>
      </p:sp>
      <p:sp>
        <p:nvSpPr>
          <p:cNvPr id="8" name="Start"/>
          <p:cNvSpPr/>
          <p:nvPr/>
        </p:nvSpPr>
        <p:spPr>
          <a:xfrm>
            <a:off x="5024202" y="250112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869793" y="350639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843" y="1411376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958" y="4599424"/>
            <a:ext cx="1965418" cy="1283836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1308" y="684114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f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6429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33333E-6 2.96296E-6 C -0.00313 -0.01181 -0.00764 -0.02709 -0.0158 -0.03426 C -0.01979 -0.03773 -0.02691 -0.03866 -0.03143 -0.04005 C -0.03768 -0.03935 -0.04393 -0.03982 -0.05 -0.0382 C -0.05295 -0.0375 -0.06042 -0.03033 -0.06441 -0.02848 C -0.06754 -0.02246 -0.06893 -0.01598 -0.07153 -0.00949 C -0.07379 0.00625 -0.075 0.02222 -0.07726 0.03819 C -0.07813 0.04444 -0.08004 0.05717 -0.08004 0.0574 C -0.07917 0.14861 -0.07379 0.28588 -0.07483 0.37731 C -0.07483 0.38009 -0.08108 0.33865 -0.08247 0.3368 C -0.08611 0.30208 -0.0783 0.33402 -0.08577 0.29907 C -0.0882 0.28773 -0.08768 0.28287 -0.0915 0.27245 C -0.09601 0.2412 -0.10521 0.21296 -0.11285 0.18287 C -0.11598 0.1706 -0.11754 0.15764 -0.12292 0.14676 C -0.07153 0.14236 -0.10677 0.14467 -0.01719 0.14467 " pathEditMode="relative" rAng="0" ptsTypes="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" y="1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943600" y="226301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G</a:t>
            </a:r>
          </a:p>
        </p:txBody>
      </p:sp>
      <p:sp>
        <p:nvSpPr>
          <p:cNvPr id="8" name="Start"/>
          <p:cNvSpPr/>
          <p:nvPr/>
        </p:nvSpPr>
        <p:spPr>
          <a:xfrm>
            <a:off x="5281720" y="2559754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583604" y="352587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303" y="1431243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72708" y="4511128"/>
            <a:ext cx="1728318" cy="1460428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G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0095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1.11022E-16 0.00092 C -0.00556 -0.00996 -0.01424 -0.01297 -0.02292 -0.0169 C -0.03351 -0.02662 -0.04618 -0.02848 -0.05851 -0.03033 C -0.0809 -0.02963 -0.1033 -0.02963 -0.12569 -0.02848 C -0.14531 -0.02037 -0.16632 0.00463 -0.17587 0.01875 C -0.18802 0.04097 -0.19705 0.07129 -0.20017 0.10949 C -0.20538 0.15463 -0.20747 0.20439 -0.19427 0.24838 C -0.18924 0.26504 -0.17812 0.27777 -0.16997 0.29166 C -0.15833 0.31157 -0.14531 0.32407 -0.12708 0.33101 C -0.11736 0.34051 -0.10295 0.34097 -0.09149 0.34467 C -0.08385 0.34375 -0.07622 0.34351 -0.06858 0.34259 C -0.06181 0.34166 -0.0533 0.33171 -0.04566 0.3287 C -0.03663 0.32037 -0.0276 0.31203 -0.01719 0.3074 C -0.01285 0.30324 -0.00868 0.30162 -0.00434 0.29745 C 0.00486 0.27893 -0.01007 0.30833 0.00434 0.28379 C 0.00642 0.28009 0.01007 0.27199 0.01007 0.27222 C 0.01059 0.27014 0.01076 0.26782 0.01146 0.26597 C 0.01215 0.26389 0.01372 0.26226 0.01424 0.25995 C 0.01806 0.24583 0.01806 0.22777 0.02431 0.21504 C 0.02535 0.20509 0.02622 0.19838 0.02865 0.18935 C 0.03003 0.17453 0.03212 0.16064 0.0342 0.14629 C 0.02795 0.12801 0.00608 0.09097 -0.0092 0.07916 C -0.0191 0.08078 -0.04792 0.07384 -0.05781 0.07523 C -0.06128 0.07893 -0.075 0.13333 -0.06233 0.14398 C -0.04774 0.15509 0.01337 0.14282 0.03003 0.14189 " pathEditMode="relative" rAng="0" ptsTypes="fffffffffffffffffffffffa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1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616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g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866691" y="378755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893930" y="579791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217" y="2360775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72708" y="4511128"/>
            <a:ext cx="1728318" cy="1460428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g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7285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1719 0.04769 C -0.02239 0.04074 -0.03003 0.03172 -0.03715 0.02871 C -0.04566 0.02107 -0.05399 0.0132 -0.06423 0.00973 C -0.07187 0.00718 -0.07951 0.00648 -0.08715 0.00394 C -0.10278 0.00648 -0.10955 0.00741 -0.11857 0.025 C -0.12205 0.03912 -0.11736 0.02269 -0.12274 0.03449 C -0.12604 0.04167 -0.12691 0.05301 -0.12847 0.06111 C -0.13021 0.07037 -0.13021 0.06968 -0.13281 0.0801 C -0.13333 0.08195 -0.1342 0.08588 -0.1342 0.08611 C -0.13698 0.12014 -0.13663 0.10556 -0.13281 0.15834 C -0.13229 0.16644 -0.12621 0.17523 -0.12274 0.18102 C -0.1191 0.18727 -0.1151 0.19792 -0.10989 0.20209 C -0.09896 0.21088 -0.08976 0.21482 -0.07708 0.21736 C -0.06996 0.21667 -0.06285 0.21644 -0.05573 0.21528 C -0.04809 0.21412 -0.05416 0.21366 -0.04861 0.20764 C -0.04739 0.20648 -0.04566 0.20672 -0.04427 0.20579 C -0.0401 0.20324 -0.0375 0.19861 -0.0342 0.19445 C -0.03194 0.18496 -0.02691 0.17801 -0.02274 0.16968 C -0.02083 0.15926 -0.0184 0.14908 -0.01562 0.13912 C -0.01111 0.10533 -0.0151 0.03588 -0.0066 0.0044 C -0.00173 0.03079 -0.00625 0.08982 -0.00139 0.11644 C -0.00208 0.16598 -0.00087 0.25301 -0.01423 0.30672 C -0.01805 0.34445 -0.01441 0.33773 -0.0217 0.35 C -0.02778 0.3581 -0.04583 0.37523 -0.05798 0.38033 C -0.07222 0.38449 -0.09913 0.37292 -0.10989 0.36806 C -0.11562 0.36273 -0.11823 0.35741 -0.12274 0.3507 C -0.13351 0.33473 -0.12934 0.34491 -0.13281 0.33542 " pathEditMode="relative" rAng="0" ptsTypes="ff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301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Ğ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5226300" y="2559754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14230" y="169390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883" y="1431243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72708" y="4813583"/>
            <a:ext cx="1728318" cy="855517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48796" y="10304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Ğ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0095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C -0.00712 -0.00463 -0.01319 -0.01042 -0.01979 -0.01621 C -0.02361 -0.01968 -0.02882 -0.01852 -0.03333 -0.02014 C -0.05174 -0.02639 -0.03628 -0.02269 -0.05313 -0.02616 C -0.13108 -0.02431 -0.10972 -0.03449 -0.14549 -0.01806 C -0.15 -0.0088 -0.16024 -0.00162 -0.16823 0.00208 C -0.1724 0.01065 -0.17066 0.01435 -0.17726 0.02014 C -0.1783 0.02222 -0.17917 0.02454 -0.18038 0.02639 C -0.18177 0.02847 -0.18368 0.03009 -0.1849 0.03241 C -0.18576 0.03426 -0.18559 0.0368 -0.18646 0.03842 C -0.18854 0.04213 -0.19219 0.04444 -0.19392 0.04861 C -0.19792 0.05856 -0.19514 0.05486 -0.20156 0.06065 C -0.2033 0.06736 -0.20469 0.07384 -0.20608 0.08079 C -0.20712 0.09444 -0.20851 0.10416 -0.21059 0.11713 C -0.21215 0.14467 -0.21354 0.15416 -0.21059 0.18379 C -0.2099 0.19143 -0.20608 0.20602 -0.20608 0.20602 C -0.20434 0.22569 -0.20347 0.22291 -0.2 0.23842 C -0.19826 0.24629 -0.19861 0.25278 -0.19392 0.25856 C -0.18924 0.28287 -0.175 0.29629 -0.16215 0.31319 C -0.15556 0.32176 -0.15174 0.32916 -0.14236 0.33333 C -0.1408 0.33472 -0.13941 0.33634 -0.13785 0.3375 C -0.13646 0.33842 -0.13472 0.33819 -0.13333 0.33935 C -0.12205 0.34907 -0.13681 0.34329 -0.12118 0.34745 C -0.10434 0.37129 -0.07274 0.35278 -0.05 0.34745 C -0.04549 0.34352 -0.04306 0.33958 -0.03785 0.3375 C -0.03646 0.33541 -0.03351 0.33102 -0.03177 0.3294 C -0.0283 0.32592 -0.02118 0.31921 -0.02118 0.31921 C -0.01233 0.30185 -0.00573 0.27847 0.00764 0.26666 C 0.01233 0.25694 0.01337 0.24583 0.01823 0.23634 C 0.01979 0.22222 0.02326 0.20926 0.02726 0.19606 C 0.02899 0.17106 0.03056 0.16574 0.02569 0.1375 C 0.02448 0.13055 0.0158 0.12222 0.01215 0.11713 C 0.00903 0.10509 -0.00243 0.09838 -0.01059 0.09305 C -0.01788 0.08333 -0.02934 0.07616 -0.03941 0.07268 C -0.04392 0.06875 -0.04861 0.06666 -0.05313 0.06273 C -0.07656 0.06435 -0.08698 0.05648 -0.08038 0.08889 C -0.08003 0.09074 -0.0783 0.09166 -0.07726 0.09305 C -0.07587 0.09977 -0.07448 0.10648 -0.07274 0.11319 C -0.07222 0.12592 -0.07587 0.14051 -0.07118 0.15162 C -0.06892 0.15694 -0.06215 0.15023 -0.05764 0.14954 C -0.0526 0.14884 -0.0474 0.14815 -0.04236 0.14745 C -0.02604 0.14004 0.00503 0.14213 0.01962 0.14143 C 0.02222 0.14074 0.02535 0.1419 0.02726 0.13935 C 0.0283 0.13796 0.02674 0.13472 0.02569 0.13333 C 0.02222 0.1287 0.00608 0.11551 0.00156 0.11319 C -0.0066 0.10231 -0.0184 0.09514 -0.02726 0.08495 C -0.03247 0.07893 -0.03698 0.07245 -0.04236 0.06666 C -0.04844 0.06041 -0.0467 0.06504 -0.05313 0.05648 C -0.06024 0.04676 -0.06667 0.03704 -0.07431 0.02824 C -0.08108 0.02037 -0.08542 0.0118 -0.09097 0.00208 C -0.09253 -0.0007 -0.09392 -0.00324 -0.09549 -0.00602 C -0.09757 -0.00996 -0.10156 -0.01806 -0.10156 -0.01806 C -0.10469 -0.03426 -0.10104 -0.01875 -0.10608 -0.03241 C -0.10955 -0.04167 -0.11111 -0.05278 -0.11372 -0.0625 C -0.11441 -0.06528 -0.1158 -0.06783 -0.11667 -0.0706 C -0.11788 -0.07454 -0.11892 -0.07871 -0.11979 -0.08287 C -0.12188 -0.09167 -0.12517 -0.10209 -0.13177 -0.10509 C -0.13281 -0.10718 -0.13559 -0.1088 -0.1349 -0.11111 C -0.1342 -0.11296 -0.13177 -0.11019 -0.13038 -0.10903 C -0.12535 -0.10509 -0.12639 -0.10185 -0.11979 -0.09908 C -0.11632 -0.09445 -0.1092 -0.08889 -0.10451 -0.08681 C -0.09774 -0.08009 -0.09115 -0.07847 -0.08333 -0.07477 C -0.0651 -0.07616 -0.06285 -0.07084 -0.05313 -0.08079 C -0.04913 -0.08496 -0.04583 -0.09005 -0.04236 -0.09491 C -0.04132 -0.0963 -0.03941 -0.09908 -0.03941 -0.09908 C -0.03524 -0.11528 -0.0349 -0.10625 -0.0349 -0.12917 " pathEditMode="relative" ptsTypes="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616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ğ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866691" y="378755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768349" y="291340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280" y="2517529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72708" y="4813583"/>
            <a:ext cx="1728318" cy="855517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ğ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7285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191 0.00602 C -0.01406 0.00046 -0.02205 -0.01343 -0.03507 -0.01736 C -0.04496 -0.02963 -0.04444 -0.02894 -0.05868 -0.03125 C -0.07066 -0.03611 -0.07882 -0.03287 -0.09132 -0.03056 C -0.10104 -0.02593 -0.11146 -0.01574 -0.11719 -0.0037 C -0.12483 0.01412 -0.13715 0.05208 -0.13767 0.07662 C -0.14236 0.10856 -0.13299 0.11898 -0.12031 0.14306 C -0.11163 0.1588 -0.10312 0.17014 -0.08576 0.17083 C -0.05365 0.16898 -0.03229 0.17824 -0.01597 0.14699 C -0.01302 0.12685 -0.01024 0.10532 -0.00503 0.08634 C -0.00365 0.06852 -0.00035 0.05139 0.00156 0.03333 C 0.00399 -0.06134 0.00365 -0.14491 0.00608 0.14884 C 0.00521 0.21366 0.01927 0.27199 -0.00972 0.32338 C -0.0151 0.33287 -0.02135 0.34306 -0.03038 0.34653 C -0.07951 0.34375 -0.07674 0.34815 -0.10469 0.33866 C -0.12361 0.3287 -0.18542 0.32454 -0.2033 0.29259 C -0.22118 0.26065 -0.2125 0.19676 -0.2125 0.14722 C -0.21146 0.10417 -0.2118 0.03889 -0.20347 -0.00417 C -0.17656 -0.05301 -0.1158 -0.0963 -0.09496 -0.11736 C -0.09566 -0.12083 -0.09653 -0.12384 -0.09653 -0.12708 C -0.09653 -0.1294 -0.09601 -0.12292 -0.09496 -0.1213 C -0.09392 -0.11921 -0.09201 -0.11852 -0.09045 -0.11736 C -0.08333 -0.10417 -0.0868 -0.10903 -0.08073 -0.10162 C -0.07621 -0.08403 -0.06354 -0.09282 -0.0493 -0.09375 C -0.04531 -0.0956 -0.04288 -0.09583 -0.03958 -0.09977 C -0.03837 -0.10139 -0.03785 -0.1044 -0.03663 -0.10579 C -0.03368 -0.1088 -0.02708 -0.11343 -0.02708 -0.11319 C -0.02517 -0.12083 -0.02361 -0.13542 -0.0191 -0.14097 " pathEditMode="relative" rAng="0" ptsTypes="fffffffffffffffa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" y="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4114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H</a:t>
            </a:r>
          </a:p>
        </p:txBody>
      </p:sp>
      <p:sp>
        <p:nvSpPr>
          <p:cNvPr id="8" name="Start"/>
          <p:cNvSpPr/>
          <p:nvPr/>
        </p:nvSpPr>
        <p:spPr>
          <a:xfrm>
            <a:off x="3547448" y="237196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39717" y="347941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409" y="1212167"/>
            <a:ext cx="1291904" cy="1287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92643" y="4558147"/>
            <a:ext cx="1608966" cy="1206724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53387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1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TKB Dik Temel Abece Uni" pitchFamily="2" charset="-94"/>
                <a:ea typeface="+mj-ea"/>
                <a:cs typeface="+mj-cs"/>
              </a:rPr>
              <a:t>H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2054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61111E-6 -1.85185E-6 C -0.00121 0.0088 -0.00208 0.01551 -0.00573 0.02292 C -0.00329 0.1213 -0.00329 0.21273 -0.00139 0.31435 C -0.00121 0.32084 0.00139 0.33334 0.00139 0.33357 C 0.00087 0.35046 -3.61111E-6 0.36759 -3.61111E-6 0.38472 C -3.61111E-6 0.39236 -3.61111E-6 0.36921 0.00139 0.36181 C 0.00226 0.35718 0.00868 0.34838 0.01146 0.34468 C 0.01511 0.32963 0.02188 0.32454 0.02848 0.31227 C 0.03039 0.3088 0.03091 0.3044 0.03282 0.30093 C 0.03855 0.28982 0.04636 0.27917 0.05278 0.26852 C 0.07014 0.23982 0.08177 0.20509 0.10139 0.17894 C 0.10486 0.15556 0.09948 0.1794 0.10712 0.16574 C 0.10868 0.16296 0.10886 0.15926 0.11007 0.15625 C 0.11077 0.15463 0.11198 0.15371 0.11285 0.15232 C 0.1165 0.1375 0.12622 0.12824 0.13282 0.11621 C 0.14184 0.09977 0.14671 0.07801 0.16007 0.06667 C 0.16198 0.05903 0.16511 0.05903 0.16858 0.05324 C 0.17622 0.04074 0.18611 0.03056 0.19289 0.01713 C 0.19827 -0.01204 0.19323 0.01204 0.19566 0.07431 C 0.19584 0.08079 0.19775 0.08704 0.19861 0.09329 C 0.19948 0.15949 0.20226 0.20394 0.20434 0.26482 C 0.20382 0.30533 0.20469 0.34607 0.20278 0.38658 C 0.20261 0.38843 0.19983 0.38588 0.19861 0.38472 C 0.17257 0.36273 0.19445 0.38056 0.18421 0.36945 C 0.17327 0.35741 0.18403 0.3706 0.17136 0.3581 C 0.16372 0.3507 0.15764 0.33866 0.15 0.33148 C 0.14514 0.32685 0.13924 0.32431 0.13421 0.31991 C 0.12882 0.31528 0.12396 0.30926 0.11858 0.30463 C 0.10921 0.29653 0.09948 0.28959 0.08993 0.28195 C 0.08091 0.27477 0.0698 0.27384 0.06007 0.26852 C 0.05139 0.26366 0.04323 0.25648 0.03421 0.25324 C 0.02188 0.24491 -0.00034 0.23079 -0.01423 0.21898 C -0.02448 0.21134 -0.03159 0.19491 -0.04027 0.18403 C -0.04236 0.17546 -0.03107 0.17917 -0.0243 0.17894 C 0.03855 0.17778 0.10139 0.17778 0.16424 0.17709 C 0.19063 0.17523 0.18351 0.18287 0.1915 0.17338 " pathEditMode="relative" rAng="0" ptsTypes="fffffffffff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" y="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7182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h</a:t>
            </a:r>
          </a:p>
        </p:txBody>
      </p:sp>
      <p:sp>
        <p:nvSpPr>
          <p:cNvPr id="8" name="Start"/>
          <p:cNvSpPr/>
          <p:nvPr/>
        </p:nvSpPr>
        <p:spPr>
          <a:xfrm>
            <a:off x="3880871" y="238166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41069" y="488268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706" y="1220948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92643" y="4558147"/>
            <a:ext cx="1608966" cy="1206724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656405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h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76133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16667E-6 -3.7037E-6 L -0.00434 0.38611 L 0.01094 0.20996 L 0.02188 0.19931 C 0.02309 0.19792 0.02414 0.19699 0.02518 0.19607 L 0.03178 0.18982 L 0.03837 0.18357 C 0.05053 0.17778 0.0323 0.18681 0.04497 0.17871 C 0.04723 0.17755 0.05157 0.17593 0.05157 0.17616 C 0.05278 0.17454 0.05365 0.17292 0.05487 0.17269 C 0.05921 0.1713 0.06372 0.17199 0.06806 0.17107 C 0.06928 0.17084 0.07032 0.16991 0.07136 0.16945 C 0.08247 0.16991 0.09358 0.16899 0.10434 0.17107 C 0.10712 0.17176 0.11094 0.17732 0.11094 0.17755 C 0.11181 0.17871 0.11233 0.18056 0.1132 0.18195 C 0.11424 0.1838 0.11563 0.18473 0.1165 0.18658 C 0.11719 0.18797 0.11702 0.18982 0.11754 0.19144 C 0.11823 0.19306 0.1191 0.19445 0.1198 0.19607 C 0.11945 0.21158 0.1191 0.22709 0.11875 0.24283 C 0.11737 0.31482 0.12032 0.28727 0.1165 0.31899 C 0.11684 0.33658 0.11702 0.35417 0.11754 0.37199 C 0.11771 0.37408 0.11858 0.37709 0.11875 0.37801 " pathEditMode="relative" rAng="0" ptsTypes="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500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I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467959" y="236287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49416" y="490112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753" y="1212959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8530" y="4447310"/>
            <a:ext cx="1324022" cy="1565564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684114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I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4411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44444E-6 L -0.00139 0.3847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13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5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9" name="18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22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15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8" name="17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500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ı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441833" y="352547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49416" y="490112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564" y="2323302"/>
            <a:ext cx="1291904" cy="1287878"/>
          </a:xfrm>
          <a:prstGeom prst="rect">
            <a:avLst/>
          </a:prstGeom>
        </p:spPr>
      </p:pic>
      <p:sp>
        <p:nvSpPr>
          <p:cNvPr id="13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4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8530" y="4447310"/>
            <a:ext cx="1324022" cy="1565564"/>
          </a:xfrm>
          <a:prstGeom prst="rect">
            <a:avLst/>
          </a:prstGeom>
        </p:spPr>
      </p:pic>
      <p:sp>
        <p:nvSpPr>
          <p:cNvPr id="26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7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ı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8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4411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72222E-6 -2.59259E-6 L 0.00138 0.2171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75975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İ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467959" y="238385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62479" y="203599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753" y="1233932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2246" y="4627418"/>
            <a:ext cx="1897009" cy="1233054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10304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İ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4411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417 -2.59259E-6 C 0.00034 0.07153 -0.00625 0.03773 -0.00469 0.13611 C -0.00521 0.19676 -0.00504 0.32408 -0.00712 0.36366 C -0.00834 0.36875 -0.00799 0.37385 -0.01285 0.36574 C -0.01841 0.35648 -0.02066 0.34329 -0.02709 0.33519 C -0.02848 0.32778 -0.02865 0.32315 -0.03282 0.31806 C -0.03473 0.30463 -0.03907 0.29144 -0.04428 0.27986 C -0.04566 0.27084 -0.04671 0.26528 -0.05 0.25718 C -0.05174 0.24491 -0.05278 0.23588 -0.05712 0.22477 C -0.05834 0.18935 -0.06025 0.18681 -0.06285 0.1581 C -0.06198 0.11898 -0.06389 0.08588 -0.05712 0.04954 C -0.05556 0.02547 -0.05348 0.00023 -0.04844 -0.02291 C -0.04653 -0.03125 -0.04601 -0.03958 -0.04132 -0.04583 C -0.0408 -0.04838 -0.0408 -0.05115 -0.03993 -0.05347 C -0.03924 -0.05509 -0.0375 -0.05555 -0.03698 -0.05717 C -0.03212 -0.07176 -0.03976 -0.06273 -0.03143 -0.0706 C -0.02813 -0.08217 -0.02171 -0.09028 -0.01702 -0.10092 C -0.01216 -0.11227 -0.01181 -0.10486 -0.00625 -0.11227 C -0.00417 -0.1044 -0.00573 -0.06412 -0.00469 -0.0544 " pathEditMode="relative" rAng="0" ptsTypes="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80414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err="1" smtClean="0">
                <a:latin typeface="TTKB Dik Temel Abece" pitchFamily="2" charset="-94"/>
              </a:rPr>
              <a:t>i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441400" y="354619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54596" y="321330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670" y="2438935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12246" y="4627418"/>
            <a:ext cx="1897009" cy="1233054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i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2366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1.11111E-6 2.22222E-6 C 1.11111E-6 0.03356 0.00208 0.16875 1.11111E-6 0.20185 C -0.00226 0.20671 -0.00868 0.19953 -0.01285 0.19815 C -0.02674 0.19352 -0.03351 0.17245 -0.04288 0.15995 C -0.04445 0.15463 -0.04722 0.15 -0.04861 0.14467 C -0.05104 0.13495 -0.05 0.13032 -0.05417 0.12176 C -0.05799 0.08541 -0.09288 0.04444 -0.0816 0.00995 C -0.07674 -0.00486 -0.06597 -0.04352 -0.06163 -0.0588 C -0.05868 -0.06922 -0.04063 -0.08959 -0.03594 -0.09884 C -0.02726 -0.11042 -0.01215 -0.11551 -0.00729 -0.11968 C -0.00625 -0.12107 -0.00729 -0.1257 -0.00712 -0.12384 C -0.00469 -0.10741 -0.00573 -0.09074 -0.00278 -0.07431 C -0.00226 -0.06482 -0.00139 -0.04584 -0.00139 -0.0456 " pathEditMode="relative" rAng="0" ptsTypes="fffffffffffff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" y="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15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7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22" name="21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22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23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24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" name="17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20" name="19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4114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J</a:t>
            </a:r>
          </a:p>
        </p:txBody>
      </p:sp>
      <p:sp>
        <p:nvSpPr>
          <p:cNvPr id="8" name="Start"/>
          <p:cNvSpPr/>
          <p:nvPr/>
        </p:nvSpPr>
        <p:spPr>
          <a:xfrm>
            <a:off x="4993998" y="238821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643354" y="425859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803" y="1120727"/>
            <a:ext cx="1291904" cy="1287878"/>
          </a:xfrm>
          <a:prstGeom prst="rect">
            <a:avLst/>
          </a:prstGeom>
        </p:spPr>
      </p:pic>
      <p:sp>
        <p:nvSpPr>
          <p:cNvPr id="15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8" name="Picture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89708" y="4387865"/>
            <a:ext cx="873637" cy="1650968"/>
          </a:xfrm>
          <a:prstGeom prst="rect">
            <a:avLst/>
          </a:prstGeom>
        </p:spPr>
      </p:pic>
      <p:sp>
        <p:nvSpPr>
          <p:cNvPr id="30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31" name="Title 20"/>
          <p:cNvSpPr txBox="1">
            <a:spLocks/>
          </p:cNvSpPr>
          <p:nvPr/>
        </p:nvSpPr>
        <p:spPr bwMode="auto">
          <a:xfrm>
            <a:off x="5777344" y="767241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J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32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6935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94444E-6 -2.96296E-6 C 0.00313 0.01459 0.00417 0.02871 0.00573 0.04375 C 0.004 0.08935 0.00538 0.23426 0.00104 0.28449 C -0.00486 0.33843 -0.01076 0.35718 -0.01458 0.37408 C -0.02812 0.39167 -0.06701 0.38889 -0.08003 0.39028 C -0.08472 0.3882 -0.08819 0.38496 -0.09288 0.38287 C -0.0967 0.37547 -0.09809 0.37338 -0.10434 0.36945 C -0.10798 0.36459 -0.11232 0.36135 -0.1158 0.35602 C -0.11944 0.35023 -0.121 0.34699 -0.12587 0.34283 C -0.12639 0.34028 -0.12621 0.3375 -0.12725 0.33519 C -0.12812 0.33334 -0.13021 0.33287 -0.13142 0.33125 C -0.13489 0.32662 -0.13646 0.3206 -0.1401 0.31621 C -0.14184 0.3088 -0.14739 0.30209 -0.14861 0.29514 C -0.14913 0.29213 -0.14861 0.28889 -0.14861 0.28565 " pathEditMode="relative" rAng="0" ptsTypes="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" y="1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13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5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9" name="18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22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15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8" name="17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0026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j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622362" y="358405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629794" y="3190879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123" y="2408947"/>
            <a:ext cx="1291904" cy="1287878"/>
          </a:xfrm>
          <a:prstGeom prst="rect">
            <a:avLst/>
          </a:prstGeom>
        </p:spPr>
      </p:pic>
      <p:sp>
        <p:nvSpPr>
          <p:cNvPr id="13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4" name="Picture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89708" y="4387865"/>
            <a:ext cx="873637" cy="1650968"/>
          </a:xfrm>
          <a:prstGeom prst="rect">
            <a:avLst/>
          </a:prstGeom>
        </p:spPr>
      </p:pic>
      <p:sp>
        <p:nvSpPr>
          <p:cNvPr id="26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7" name="Title 20"/>
          <p:cNvSpPr txBox="1">
            <a:spLocks/>
          </p:cNvSpPr>
          <p:nvPr/>
        </p:nvSpPr>
        <p:spPr bwMode="auto">
          <a:xfrm>
            <a:off x="5976505" y="434732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j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8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44247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833 1.85185E-6 C 0.00712 0.05555 0.00382 0.275 0.00122 0.33333 C 0.00035 0.34861 -0.00069 0.34745 -0.00729 0.35046 C -0.01736 0.36944 -0.00937 0.36134 -0.02309 0.36574 C -0.02604 0.36666 -0.0316 0.36944 -0.0316 0.36967 C -0.04306 0.36875 -0.05451 0.36898 -0.06597 0.36759 C -0.08542 0.30833 -0.11996 0.09583 -0.10833 0.01782 C -0.08038 -0.03334 -0.0217 -0.08843 0.00417 -0.1007 C 0.01024 -0.12616 0.00694 -0.06898 0.00694 -0.05903 " pathEditMode="relative" rAng="0" ptsTypes="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914306" y="227597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K</a:t>
            </a:r>
          </a:p>
        </p:txBody>
      </p:sp>
      <p:sp>
        <p:nvSpPr>
          <p:cNvPr id="8" name="Start"/>
          <p:cNvSpPr/>
          <p:nvPr/>
        </p:nvSpPr>
        <p:spPr>
          <a:xfrm>
            <a:off x="3820322" y="236984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203825" y="492113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723" y="1168614"/>
            <a:ext cx="1291904" cy="12878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50209" y="4793670"/>
            <a:ext cx="1644749" cy="871089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767241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K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6522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C -0.00122 0.05833 -0.0033 0.11065 -0.00417 0.16968 C -0.00365 0.23125 -0.00277 0.32894 -0.00173 0.39051 C -0.00173 0.39259 -0.00105 0.38426 -0.00035 0.38241 C 0.00138 0.3706 0.00555 0.33495 0.00868 0.32014 C 0.01233 0.31019 0.01268 0.30139 0.01858 0.29329 C 0.02188 0.27986 0.01702 0.29653 0.02431 0.28194 C 0.02517 0.28032 0.02483 0.27778 0.0257 0.27616 C 0.02761 0.27199 0.03091 0.26898 0.03298 0.26482 C 0.03698 0.25741 0.03837 0.24838 0.04288 0.2419 C 0.04601 0.22963 0.04185 0.24329 0.04862 0.23056 C 0.05503 0.21829 0.0481 0.22778 0.05296 0.21528 C 0.05626 0.20671 0.06112 0.19907 0.06441 0.19051 C 0.07396 0.16829 0.09931 0.10694 0.11007 0.08194 C 0.11355 0.06782 0.1224 0.05255 0.12865 0.04005 C 0.13056 0.03634 0.13247 0.03241 0.13438 0.0287 C 0.13629 0.02477 0.14011 0.01713 0.14011 0.01736 C 0.14063 0.01458 0.14098 0.01204 0.1415 0.00949 C 0.14185 0.00764 0.14428 0.00301 0.14289 0.00394 C 0.1191 0.03519 0.02083 0.16343 -0.00173 0.19653 C 0.0007 0.20556 0.0007 0.19769 0.00711 0.20208 C 0.00868 0.20301 0.00989 0.20486 0.01146 0.20579 C 0.03507 0.23241 0.12622 0.35 0.14914 0.37593 " pathEditMode="relative" rAng="0" ptsTypes="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" y="1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797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k</a:t>
            </a:r>
          </a:p>
        </p:txBody>
      </p:sp>
      <p:sp>
        <p:nvSpPr>
          <p:cNvPr id="8" name="Start"/>
          <p:cNvSpPr/>
          <p:nvPr/>
        </p:nvSpPr>
        <p:spPr>
          <a:xfrm>
            <a:off x="4123479" y="236913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19114" y="489637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107" y="1207093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50209" y="4793670"/>
            <a:ext cx="1644749" cy="871089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256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k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4957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33333E-6 -3.7037E-6 C -0.00052 0.06412 -0.01354 0.33866 -0.00278 0.38473 C 0.00816 0.37963 0.05069 0.29815 0.06423 0.27616 C 0.06944 0.26922 0.07326 0.26042 0.07864 0.25324 C 0.08107 0.24329 0.08298 0.23264 0.08576 0.22292 C 0.08802 0.21482 0.09184 0.20811 0.09427 0.2 C 0.09479 0.19607 0.09496 0.19213 0.09566 0.18843 C 0.096 0.18658 0.09826 0.18426 0.09722 0.18287 C 0.09618 0.18149 0.09427 0.18403 0.09288 0.18473 C 0.0783 0.2 0.01371 0.25533 0.00173 0.27246 C -0.00278 0.3 0.05607 0.33681 0.0658 0.35047 C 0.06684 0.35232 0.06736 0.35463 0.06857 0.35625 C 0.07152 0.36019 0.07552 0.36389 0.07864 0.3676 " pathEditMode="relative" rAng="0" ptsTypes="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895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L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850882" y="235282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57160" y="493904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968" y="1256098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904" y="4773337"/>
            <a:ext cx="1571926" cy="936010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767241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L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0229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72222E-6 -2.59259E-6 C -0.00034 0.12292 -0.00069 0.2463 -0.00086 0.37014 L 0.13768 0.3669 " pathEditMode="relative" rAng="0" ptsTypes="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80414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l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319160" y="239998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660866" y="497504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498" y="1246570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904" y="4773337"/>
            <a:ext cx="1571926" cy="936010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3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4" name="Title 20"/>
          <p:cNvSpPr txBox="1">
            <a:spLocks/>
          </p:cNvSpPr>
          <p:nvPr/>
        </p:nvSpPr>
        <p:spPr bwMode="auto">
          <a:xfrm>
            <a:off x="5976505" y="7256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l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5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1820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38889E-6 4.81481E-6 C 0.00122 0.05995 -0.00503 0.30254 0.00087 0.36643 C 0.00781 0.39305 0.03038 0.3787 0.03559 0.3831 C 0.03663 0.38425 0.03854 0.3868 0.03854 0.38703 " pathEditMode="relative" rAng="0" ptsTypes="ffff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3192990" y="225500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M</a:t>
            </a:r>
          </a:p>
        </p:txBody>
      </p:sp>
      <p:sp>
        <p:nvSpPr>
          <p:cNvPr id="8" name="Start"/>
          <p:cNvSpPr/>
          <p:nvPr/>
        </p:nvSpPr>
        <p:spPr>
          <a:xfrm>
            <a:off x="3509716" y="238806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6024159" y="487967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95" y="1212959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31678" y="4571999"/>
            <a:ext cx="1151638" cy="1247609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767241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M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5340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72222E-6 4.44444E-6 C 0.00555 0.12291 -0.00903 0.27083 0.00711 0.38101 C 0.00659 0.38425 0.00763 0.38865 0.00572 0.3905 C 0.00434 0.39189 0.00243 0.38865 0.00138 0.3868 C -0.00191 0.38148 -0.00278 0.37338 -0.00573 0.36759 C -0.00625 0.36574 -0.00625 0.36365 -0.00712 0.36203 C -0.00816 0.36018 -0.01059 0.36018 -0.01146 0.3581 C -0.01268 0.35463 -0.01198 0.35046 -0.01285 0.34675 C -0.01893 0.31944 -0.01285 0.3581 -0.01719 0.33148 C -0.02136 0.30601 -0.01823 0.32013 -0.02136 0.30671 C -0.02362 0.2875 -0.02535 0.26875 -0.02709 0.24953 C -0.02657 0.20324 -0.02691 0.15694 -0.0257 0.11064 C -0.02535 0.09768 -0.02066 0.07384 -0.01285 0.06666 C -0.01112 0.06203 -0.00851 0.0581 -0.00712 0.05347 C -0.00469 0.0449 -0.00625 0.04074 -0.00139 0.03425 C 0.00347 0.01736 0.00173 0.0243 0.00434 0.01342 C 0.02812 0.06643 0.1184 0.29513 0.14149 0.35254 C 0.14201 0.35439 0.14218 0.35648 0.14288 0.3581 C 0.14375 0.35995 0.15208 0.37361 0.14427 0.36388 C 0.1434 0.36018 0.14236 0.35625 0.14149 0.35254 C 0.14097 0.35069 0.13993 0.34675 0.13993 0.34699 C 0.13541 0.30231 0.13072 0.25509 0.14427 0.21342 C 0.14583 0.19652 0.15052 0.16898 0.16006 0.15625 C 0.16388 0.14583 0.16649 0.1375 0.17135 0.12777 C 0.17309 0.11504 0.17621 0.11018 0.18281 0.10092 C 0.18732 0.08634 0.19652 0.06597 0.20434 0.05347 C 0.20607 0.05069 0.2085 0.04861 0.21006 0.04583 C 0.21822 0.03125 0.22135 0.02361 0.23281 0.01342 C 0.23611 0.01041 0.24045 0.01064 0.24427 0.00949 C 0.25191 0.01111 0.29409 -0.03727 0.27864 0.02291 C 0.25572 0.08333 0.17031 0.31388 0.15121 0.37037 C 0.15243 0.37268 0.16059 0.36365 0.16423 0.36203 C 0.16614 0.36111 0.16701 0.35787 0.16857 0.35625 C 0.17118 0.35347 0.17586 0.35046 0.17864 0.34861 C 0.18645 0.33773 0.19288 0.32592 0.2 0.31435 C 0.20329 0.30902 0.20711 0.30486 0.21006 0.29907 C 0.21284 0.28819 0.21788 0.27893 0.22135 0.26875 C 0.2276 0.25046 0.23003 0.23217 0.23437 0.21342 C 0.23923 0.19189 0.23541 0.21921 0.23854 0.19814 C 0.24635 0.16504 0.27951 -0.03704 0.28697 -0.02014 C 0.2901 0.02453 0.2802 0.24328 0.28281 0.29907 C 0.28333 0.3162 0.28437 0.33333 0.28437 0.35046 " pathEditMode="relative" rAng="0" ptsTypes="fffffffffffffffff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" y="1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870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m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460008" y="352817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459210" y="490244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654" y="2405204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31678" y="4571999"/>
            <a:ext cx="1151638" cy="1247609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256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m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3116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05556E-6 -0.0037 C 3.05556E-6 0.07107 3.05556E-6 0.14584 0.00034 0.22084 L 0.01736 0.05047 C 0.01944 0.04838 0.02135 0.04676 0.02326 0.04468 C 0.02777 0.03889 0.02187 0.04236 0.0276 0.03982 C 0.02812 0.03866 0.02899 0.03704 0.03003 0.03611 C 0.03073 0.03542 0.03177 0.03565 0.03264 0.03473 C 0.0335 0.03403 0.0335 0.03218 0.0342 0.03149 C 0.03576 0.0294 0.0375 0.02824 0.03941 0.02639 C 0.0401 0.0257 0.04097 0.02477 0.04184 0.02431 C 0.04357 0.02315 0.04548 0.02315 0.04705 0.02153 C 0.04843 0.01991 0.05 0.0176 0.05191 0.0169 C 0.05277 0.01644 0.05382 0.01621 0.05468 0.01574 C 0.05538 0.01505 0.05607 0.01389 0.05694 0.0132 C 0.05816 0.01227 0.05937 0.01181 0.06041 0.01088 C 0.06146 0.01042 0.06198 0.0088 0.06302 0.00834 C 0.06527 0.00718 0.06736 0.00695 0.06962 0.00602 C 0.07048 0.00556 0.07135 0.00486 0.07222 0.00463 C 0.075 0.00417 0.07725 0.00394 0.07986 0.00348 C 0.08107 0.00301 0.08212 0.00255 0.08316 0.00255 C 0.08715 0.00255 0.09114 0.00301 0.09514 0.00463 C 0.09652 0.00556 0.09826 0.00672 0.1 0.00718 C 0.10607 0.00857 0.1033 0.00764 0.10764 0.00973 C 0.10798 0.01088 0.10816 0.01204 0.1085 0.0132 C 0.10902 0.01459 0.10989 0.01551 0.11024 0.0169 C 0.11059 0.01922 0.11024 0.02153 0.11024 0.02431 L 0.1118 0.21436 L 0.11684 0.05672 C 0.11909 0.05394 0.1217 0.05116 0.12343 0.04815 C 0.1243 0.04699 0.12465 0.04584 0.12534 0.04468 C 0.12621 0.04306 0.12691 0.04121 0.12795 0.03982 C 0.12882 0.03866 0.12986 0.03727 0.13055 0.03611 C 0.13125 0.03449 0.13177 0.03264 0.13281 0.03149 C 0.13368 0.03033 0.13472 0.02986 0.13541 0.02894 C 0.13837 0.02524 0.13975 0.02153 0.14305 0.01922 C 0.14392 0.01852 0.14479 0.01852 0.14566 0.01783 C 0.14652 0.0176 0.14739 0.01667 0.14826 0.01574 C 0.14913 0.01459 0.14982 0.01297 0.15069 0.01204 C 0.15156 0.01111 0.15295 0.01135 0.15416 0.01088 C 0.15486 0.01019 0.15573 0.00903 0.15659 0.00834 C 0.15798 0.00741 0.16146 0.00625 0.1625 0.00602 C 0.16337 0.0051 0.16406 0.00394 0.16493 0.00348 C 0.16979 0.00093 0.1684 -0.00208 0.17847 -3.7037E-6 C 0.18854 0.00209 0.21823 -0.01851 0.22604 0.01574 L 0.22326 0.20602 C 0.22378 0.20973 0.22482 0.21505 0.22517 0.2169 " pathEditMode="relative" rAng="0" ptsTypes="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" y="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500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N</a:t>
            </a:r>
          </a:p>
        </p:txBody>
      </p:sp>
      <p:sp>
        <p:nvSpPr>
          <p:cNvPr id="8" name="Start"/>
          <p:cNvSpPr/>
          <p:nvPr/>
        </p:nvSpPr>
        <p:spPr>
          <a:xfrm>
            <a:off x="3510911" y="238727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93002" y="491632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378" y="1226022"/>
            <a:ext cx="1291904" cy="1287878"/>
          </a:xfrm>
          <a:prstGeom prst="rect">
            <a:avLst/>
          </a:prstGeom>
        </p:spPr>
      </p:pic>
      <p:sp>
        <p:nvSpPr>
          <p:cNvPr id="12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1026" name="Picture 2" descr="C:\Users\LB LENOVO\Downloads\horseshoe-h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9094" y="4535186"/>
            <a:ext cx="1328942" cy="1347023"/>
          </a:xfrm>
          <a:prstGeom prst="rect">
            <a:avLst/>
          </a:prstGeom>
          <a:noFill/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767241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N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8047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5 2.59259E-6 C 0.00208 0.1 -0.00174 0.2037 0.00017 0.30463 C -0.00035 0.32245 0.00191 0.34074 -0.00122 0.3581 C -0.00278 0.36759 -0.00278 0.33889 -0.00417 0.3294 C -0.00504 0.32315 -0.00608 0.31666 -0.00695 0.31041 C -0.00799 0.28773 -0.01007 0.2662 -0.01129 0.24375 C -0.01025 0.08495 -0.0099 0.08889 -0.00556 -0.00764 C -0.00278 -0.00648 0.00017 -0.0051 0.00295 -0.00394 C 0.00521 -0.00301 0.00746 0.00393 0.00868 0.00555 C 0.00989 0.00717 0.01163 0.0081 0.01302 0.00949 C 0.01718 0.01828 0.02552 0.03032 0.03159 0.03796 C 0.03368 0.04676 0.03941 0.05115 0.04305 0.05903 C 0.04878 0.07106 0.04288 0.06296 0.04878 0.07037 C 0.05052 0.07778 0.05416 0.08287 0.05729 0.08935 C 0.05903 0.09884 0.0618 0.10023 0.0658 0.10856 C 0.06979 0.11713 0.07205 0.12592 0.07725 0.13333 C 0.07916 0.14097 0.08177 0.1449 0.08593 0.15046 C 0.08837 0.16018 0.09097 0.16736 0.09722 0.17338 C 0.1 0.1831 0.10468 0.19097 0.11024 0.19791 C 0.11458 0.20972 0.11944 0.21736 0.12587 0.22662 C 0.12882 0.23912 0.13784 0.24977 0.14583 0.25717 C 0.15052 0.26759 0.15278 0.27523 0.16024 0.28194 C 0.16267 0.29143 0.16962 0.2993 0.17587 0.30463 C 0.18038 0.31412 0.18698 0.32176 0.19305 0.3294 C 0.19653 0.33889 0.20052 0.34143 0.2059 0.34861 C 0.19791 0.35208 0.2 0.34514 0.19583 0.33703 C 0.19479 0.3331 0.19236 0.32986 0.19166 0.32569 C 0.1901 0.31759 0.19045 0.30903 0.18871 0.30092 C 0.18784 0.29653 0.1868 0.2919 0.18593 0.2875 C 0.18507 0.25879 0.16337 0.17407 0.16337 0.13032 C 0.1618 0.08472 0.17118 0.03588 0.17621 0.01412 C 0.18142 -0.0088 0.18993 -0.00718 0.19444 -0.00764 C 0.20121 -0.02107 0.20173 0.00625 0.20295 0.01134 C 0.20382 0.02153 0.20555 0.03171 0.2059 0.0419 C 0.20712 0.07106 0.20868 0.1294 0.20868 0.12963 C 0.21059 0.2919 0.21024 0.21828 0.21024 0.35046 " pathEditMode="relative" rAng="0" ptsTypes="fffffffffffffffffffffffffffffa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" y="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870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n</a:t>
            </a:r>
          </a:p>
        </p:txBody>
      </p:sp>
      <p:sp>
        <p:nvSpPr>
          <p:cNvPr id="8" name="Start"/>
          <p:cNvSpPr/>
          <p:nvPr/>
        </p:nvSpPr>
        <p:spPr>
          <a:xfrm>
            <a:off x="3868282" y="353643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33290" y="489405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993" y="2335092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2" descr="C:\Users\LB LENOVO\Downloads\horseshoe-h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9094" y="4535186"/>
            <a:ext cx="1328942" cy="1347023"/>
          </a:xfrm>
          <a:prstGeom prst="rect">
            <a:avLst/>
          </a:prstGeom>
          <a:noFill/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256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n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467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C -0.00034 0.07292 -0.00069 0.14583 -0.00086 0.21898 L 0.02101 0.04768 L 0.04827 0.00741 L 0.08177 -0.00394 L 0.12726 0.01018 C 0.1349 0.04745 0.12726 0.17662 0.12726 0.22037 " pathEditMode="relative" rAng="0" ptsTypes="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1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3084526" y="226646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O</a:t>
            </a:r>
          </a:p>
        </p:txBody>
      </p:sp>
      <p:sp>
        <p:nvSpPr>
          <p:cNvPr id="8" name="Start"/>
          <p:cNvSpPr/>
          <p:nvPr/>
        </p:nvSpPr>
        <p:spPr>
          <a:xfrm>
            <a:off x="4600638" y="236444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701534" y="233515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273" y="1224423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08649" y="4686965"/>
            <a:ext cx="1884146" cy="1077103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767241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O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332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2.5E-6 7.40741E-7 C 0.06892 7.40741E-7 0.125 0.08287 0.125 0.18542 C 0.125 0.2875 0.06892 0.3713 2.5E-6 0.3713 C -0.06893 0.3713 -0.125 0.2875 -0.125 0.18542 C -0.125 0.08287 -0.06893 7.40741E-7 2.5E-6 7.40741E-7 Z " pathEditMode="relative" rAng="0" ptsTypes="fffff">
                                      <p:cBhvr>
                                        <p:cTn id="6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4484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o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446165" y="354161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84196" y="356931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536" y="2321237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08649" y="4686965"/>
            <a:ext cx="1884146" cy="1077103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256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o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9651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61111E-6 0.01041 C 0.03819 0.01041 0.06979 0.05416 0.06979 0.10833 C 0.06979 0.16226 0.03819 0.20648 3.61111E-6 0.20648 C -0.03855 0.20648 -0.06962 0.16226 -0.06962 0.10833 C -0.06962 0.05416 -0.03855 0.01041 3.61111E-6 0.01041 Z " pathEditMode="relative" rAng="0" ptsTypes="fffff">
                                      <p:cBhvr>
                                        <p:cTn id="6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2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2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28" name="2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2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2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30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2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6" name="2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27" name="2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48991" y="225261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Ö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365103" y="236444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10136" y="206006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883" y="1210568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94794" y="4635833"/>
            <a:ext cx="1884146" cy="1207078"/>
          </a:xfrm>
          <a:prstGeom prst="rect">
            <a:avLst/>
          </a:prstGeom>
        </p:spPr>
      </p:pic>
      <p:sp>
        <p:nvSpPr>
          <p:cNvPr id="12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33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34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Ö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35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332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44444E-6 -3.7037E-7 C -0.01302 0.00648 -0.02604 0.01204 -0.03993 0.01482 C -0.04704 0.01944 -0.05538 0.02107 -0.06354 0.02384 C -0.0717 0.03472 -0.08177 0.04352 -0.08819 0.05671 C -0.09045 0.06574 -0.09531 0.07245 -0.09947 0.08032 C -0.10121 0.0875 -0.10451 0.08866 -0.10763 0.09514 C -0.10972 0.10579 -0.11631 0.11412 -0.11996 0.12431 C -0.12118 0.13171 -0.12256 0.13912 -0.12413 0.14607 C -0.125 0.15 -0.12708 0.15718 -0.12708 0.15741 C -0.12638 0.19745 -0.13697 0.24421 -0.11996 0.27755 C -0.11909 0.28171 -0.11909 0.28657 -0.11736 0.29051 C -0.11579 0.29421 -0.10885 0.30347 -0.10625 0.30694 C -0.09947 0.32546 -0.08489 0.34306 -0.07031 0.35046 C -0.06423 0.35903 -0.04861 0.36667 -0.03993 0.36875 C -0.03767 0.3706 -0.03559 0.37315 -0.03298 0.37431 C -0.02899 0.37616 -0.02066 0.37824 -0.02066 0.37847 C -0.00191 0.37685 0.01719 0.37616 0.03594 0.37431 C 0.04584 0.37338 0.08021 0.35671 0.08872 0.34931 C 0.09757 0.33704 0.11059 0.30972 0.11771 0.29282 C 0.12223 0.27245 0.13507 0.24097 0.13577 0.22338 C 0.13716 0.21019 0.14549 0.17986 0.14827 0.1669 C 0.15139 0.13449 0.14497 0.10324 0.13316 0.07384 C 0.12205 0.04977 0.10782 0.0338 0.0875 0.02269 C 0.07049 0.00139 0.02917 0.0081 0.01094 0.00741 C 0.01059 -0.00486 0.01077 -0.0169 0.00973 -0.02893 C 0.00764 -0.05023 -0.00191 -0.06505 -0.01371 -0.07824 C -0.01961 -0.08472 -0.02291 -0.0912 -0.03038 -0.09491 C -0.03454 -0.09421 -0.04149 -0.09792 -0.04288 -0.09282 C -0.04566 -0.08125 -0.04062 -0.06875 -0.03993 -0.05648 C -0.03941 -0.04745 -0.03906 -0.03819 -0.03854 -0.02893 C -0.0302 -0.03657 -0.02152 -0.04329 -0.01232 -0.04931 C -0.01093 -0.05 -0.00989 -0.05162 -0.00833 -0.05255 C -0.00555 -0.05417 -4.44444E-6 -0.05648 -4.44444E-6 -0.05625 C 0.00452 -0.06505 0.01059 -0.06667 0.01789 -0.06898 C 0.02744 -0.07546 0.03664 -0.08032 0.04688 -0.0838 C 0.04757 -0.08472 0.05573 -0.09653 0.05678 -0.09097 C 0.05973 -0.07454 0.05816 -0.04005 0.05816 -0.03981 " pathEditMode="relative" rAng="0" ptsTypes="fffffffffffffffffffffffffffffffffffff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" y="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870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ö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446165" y="356932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733577" y="313982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536" y="2335092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94794" y="4635833"/>
            <a:ext cx="1884146" cy="1207078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256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ö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9651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C -0.00712 0.00232 -0.0118 0.0088 -0.01858 0.0132 C -0.02569 0.02269 -0.01684 0.01204 -0.02569 0.01898 C -0.02864 0.0213 -0.03003 0.02593 -0.03281 0.02847 C -0.03576 0.03125 -0.03976 0.03148 -0.04288 0.03426 C -0.04687 0.03773 -0.05295 0.04746 -0.05295 0.04746 C -0.05399 0.05162 -0.05625 0.05486 -0.05712 0.05903 C -0.05816 0.0632 -0.05798 0.06783 -0.05868 0.07222 C -0.05937 0.07616 -0.06146 0.0838 -0.06146 0.0838 C -0.06111 0.09607 -0.06493 0.13727 -0.05434 0.15232 C -0.05278 0.15903 -0.05052 0.16042 -0.04722 0.16574 C -0.04132 0.17547 -0.03281 0.19213 -0.02292 0.19422 C -0.01632 0.1956 -0.00955 0.19537 -0.00295 0.19607 C 0.00556 0.19537 0.01424 0.19537 0.02274 0.19422 C 0.02952 0.19329 0.03594 0.18195 0.04132 0.17709 C 0.04306 0.17084 0.04861 0.15996 0.04861 0.15996 C 0.0507 0.14838 0.05139 0.13704 0.05417 0.1257 C 0.05365 0.10764 0.05781 0.0588 0.04427 0.03982 C 0.04306 0.03357 0.03663 0.01736 0.03281 0.0132 C 0.0316 0.01204 0.02986 0.01204 0.02847 0.01134 C 0.0257 0.0088 0.02344 0.00625 0.01997 0.00556 C 0.01094 0.00394 -0.00712 0.00185 -0.00712 0.00185 C -0.00885 -0.02222 -0.01389 -0.04352 -0.01858 -0.06666 C -0.02066 -0.07662 -0.0217 -0.08796 -0.02726 -0.09537 C -0.02778 -0.09722 -0.02864 -0.10278 -0.02864 -0.10092 C -0.02864 -0.0831 -0.02882 -0.06528 -0.02726 -0.04768 C -0.02708 -0.04583 -0.02552 -0.05069 -0.0243 -0.05162 C -0.02031 -0.05463 -0.0158 -0.05648 -0.01146 -0.05903 C -0.00191 -0.06458 0.00608 -0.07361 0.01563 -0.08009 C 0.02101 -0.08379 0.02292 -0.09004 0.03004 -0.09352 C 0.0382 -0.1044 0.03611 -0.10717 0.03854 -0.09722 C 0.03993 -0.08449 0.03854 -0.07384 0.03854 -0.06111 " pathEditMode="relative" ptsTypes="fffffffffffffffffffffffffffffff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7597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P</a:t>
            </a:r>
          </a:p>
        </p:txBody>
      </p:sp>
      <p:sp>
        <p:nvSpPr>
          <p:cNvPr id="8" name="Start"/>
          <p:cNvSpPr/>
          <p:nvPr/>
        </p:nvSpPr>
        <p:spPr>
          <a:xfrm>
            <a:off x="3969165" y="239597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975850" y="351658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064" y="1299241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3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911" y="4665248"/>
            <a:ext cx="1895912" cy="1152188"/>
          </a:xfrm>
          <a:prstGeom prst="rect">
            <a:avLst/>
          </a:prstGeom>
        </p:spPr>
      </p:pic>
      <p:sp>
        <p:nvSpPr>
          <p:cNvPr id="25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P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4978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38889E-6 -1.11111E-6 C 0.00903 0.05787 0.00208 0.11852 -0.00139 0.17708 C -0.00469 0.38935 0.00816 0.41227 -0.01146 0.33519 C -0.0125 0.31412 -0.01406 0.29491 -0.01701 0.27431 C -0.01649 0.21644 -0.01684 0.1588 -0.01562 0.10093 C -0.01528 0.08241 -0.01024 0.04861 -1.38889E-6 0.03426 C 0.00347 0.02083 0.00938 0.00995 0.01285 -0.0037 C 0.07934 -0.00208 0.07899 -0.02014 0.11007 0.01898 C 0.11302 0.02685 0.11684 0.0338 0.12153 0.04005 C 0.12622 0.07245 0.12604 0.06343 0.12292 0.11227 C 0.12083 0.14491 0.08924 0.15949 0.06858 0.15995 C 0.04861 0.16042 0.02865 0.15995 0.00868 0.15995 " pathEditMode="relative" rAng="0" ptsTypes="fffffffffff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" y="1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6161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p</a:t>
            </a:r>
          </a:p>
        </p:txBody>
      </p:sp>
      <p:sp>
        <p:nvSpPr>
          <p:cNvPr id="8" name="Start"/>
          <p:cNvSpPr/>
          <p:nvPr/>
        </p:nvSpPr>
        <p:spPr>
          <a:xfrm>
            <a:off x="3902556" y="355353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918968" y="473994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391" y="2389504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911" y="4665248"/>
            <a:ext cx="1895912" cy="1152188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504004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p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1725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1.11111E-6 -4.07407E-6 C -0.00191 0.06482 -0.00833 0.33056 -0.01111 0.38936 C -0.01198 0.38287 -0.0158 0.35857 -0.01719 0.35232 C -0.01805 0.34862 -0.01996 0.34098 -0.01996 0.34121 C -0.0217 0.32315 -0.02309 0.30533 -0.02569 0.28774 C -0.02517 0.2419 -0.0408 0.1838 -0.01719 0.15047 C -0.01423 0.13403 -0.01805 0.1507 -0.01285 0.13727 C -0.01042 0.13079 -0.01128 0.12547 -0.00712 0.12014 C -0.00382 0.10903 0.00452 0.08125 0.00712 0.07084 C 0.00764 0.06621 0.00747 0.06135 0.00851 0.05718 C 0.00886 0.05556 0.01077 0.0551 0.01146 0.05348 C 0.01372 0.04862 0.01458 0.04098 0.01719 0.03635 C 0.02274 0.02662 0.02899 0.01875 0.03715 0.01343 C 0.04392 0.00371 0.06024 -0.00301 0.06997 -0.00578 C 0.09809 -0.00301 0.08403 -0.00486 0.1 0.00186 C 0.10764 0.01274 0.11858 0.02061 0.12431 0.03426 C 0.12639 0.03936 0.12813 0.04445 0.13004 0.04954 C 0.1309 0.05209 0.13281 0.05718 0.13281 0.05741 C 0.1342 0.06922 0.1342 0.08172 0.13715 0.09329 C 0.13663 0.10533 0.13698 0.1176 0.13577 0.12963 C 0.13542 0.13311 0.13368 0.13588 0.13281 0.13912 C 0.12952 0.14908 0.12448 0.17871 0.11597 0.18936 C 0.1099 0.19514 0.09913 0.20649 0.08177 0.20278 C 0.03663 0.20116 0.03386 0.19931 0.01146 0.1676 C 0.01094 0.16574 0.01059 0.16366 0.0099 0.16204 C 0.0092 0.16042 0.00764 0.15973 0.00712 0.15811 " pathEditMode="relative" rAng="0" ptsTypes="f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914306" y="227888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R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915619" y="237461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68335" y="493730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706" y="1132213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67760" y="4479652"/>
            <a:ext cx="1067877" cy="1476329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R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697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364 0.01203 C -0.0033 0.0706 -0.0033 0.12916 -0.00243 0.18773 C -0.00191 0.22037 0.00035 0.28588 0.00035 0.28611 C -0.00156 0.41944 0.00973 0.39861 -0.00625 0.36527 C -0.0085 0.3456 -0.02552 0.31967 -0.02882 0.30023 C -0.02882 0.26111 -0.05468 0.07685 -0.03559 0.02638 C -0.01649 -0.02408 0.06129 -0.00811 0.08577 -0.00325 C 0.10365 -0.00325 0.11146 0.03125 0.11111 0.05439 C 0.11354 0.09398 0.11823 0.153 0.08594 0.16527 C 0.06754 0.18402 -0.00677 0.15509 0.00157 0.19375 C 0.01528 0.2324 0.11684 0.35601 0.14011 0.39375 " pathEditMode="relative" rAng="0" ptsTypes="fffffa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" y="1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870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r</a:t>
            </a:r>
          </a:p>
        </p:txBody>
      </p:sp>
      <p:sp>
        <p:nvSpPr>
          <p:cNvPr id="8" name="Start"/>
          <p:cNvSpPr/>
          <p:nvPr/>
        </p:nvSpPr>
        <p:spPr>
          <a:xfrm>
            <a:off x="4062779" y="355905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27925" y="370796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991" y="2331694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67760" y="4479652"/>
            <a:ext cx="1067877" cy="1476329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256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noProof="0" dirty="0" smtClean="0">
                <a:latin typeface="TTKB Dik Temel Abece Uni" pitchFamily="2" charset="-94"/>
                <a:ea typeface="+mj-ea"/>
                <a:cs typeface="+mj-cs"/>
              </a:rPr>
              <a:t>r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7663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61111E-6 4.44444E-6 C -0.00052 0.02708 -0.00643 0.05671 -0.0073 0.08402 C -0.00851 0.1199 -0.0066 0.20324 -0.0073 0.2155 C -0.00712 0.21967 -0.0066 0.17708 -0.00573 0.15509 C -0.00226 0.13425 -0.00521 0.10486 -0.00157 0.08402 C 0.00139 0.06689 -0.00087 0.05254 0.00694 0.03819 C 0.01649 0.02523 0.04097 0.01018 0.05573 0.00625 C 0.07135 0.00763 0.08159 0.00949 0.09566 0.01458 C 0.0967 0.01666 0.09722 0.01944 0.09861 0.02106 C 0.10191 0.02476 0.10989 0.02476 0.10989 0.03356 " pathEditMode="relative" rAng="0" ptsTypes="ffffffffff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25480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S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5068625" y="295685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753638" y="430831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920" y="1836392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17923" y="4498520"/>
            <a:ext cx="1037887" cy="1485644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S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676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5.55556E-7 2.22222E-6 C -0.00538 -0.02986 -0.00278 -0.05139 -0.02431 -0.06852 C -0.03715 -0.07871 -0.02813 -0.07384 -0.03715 -0.07824 C -0.04688 -0.09051 -0.0651 -0.09028 -0.07708 -0.09144 C -0.08663 -0.09074 -0.09635 -0.0919 -0.10573 -0.08959 C -0.10747 -0.08912 -0.10747 -0.08565 -0.10851 -0.0838 C -0.11146 -0.07894 -0.11424 -0.07616 -0.11858 -0.07431 C -0.12379 -0.06783 -0.12917 -0.06181 -0.13438 -0.05533 C -0.13594 -0.04884 -0.13767 -0.04468 -0.14149 -0.04005 C -0.14306 -0.0338 -0.14549 -0.02917 -0.14722 -0.02292 C -0.14861 -0.00949 -0.14965 -0.00672 -0.14722 0.00764 C -0.14601 0.01458 -0.14167 0.01944 -0.13854 0.02477 C -0.13247 0.03495 -0.12691 0.04375 -0.11997 0.05324 C -0.11424 0.06111 -0.11181 0.06921 -0.10434 0.0743 C -0.09427 0.08379 -0.07205 0.09676 -0.05938 0.10995 C -0.0441 0.12778 -0.02188 0.14653 -0.01372 0.15926 C -0.01285 0.16111 -0.00226 0.18773 -0.00226 0.18796 C 0.00017 0.20555 -0.00295 0.22338 -0.01146 0.24004 C -0.01615 0.26528 -0.02569 0.26875 -0.04288 0.27616 C -0.0526 0.28032 -0.0408 0.27523 -0.05573 0.28194 C -0.05712 0.28264 -0.06007 0.28379 -0.06007 0.28403 C -0.09549 0.28217 -0.09306 0.28287 -0.1158 0.27801 C -0.12135 0.27546 -0.12569 0.27014 -0.13004 0.26481 C -0.13229 0.25509 -0.13472 0.24514 -0.1401 0.23796 C -0.14184 0.22916 -0.14722 0.2118 -0.14722 0.2037 " pathEditMode="relative" rAng="0" ptsTypes="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" y="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7255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s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895750" y="389799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000595" y="458107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107" y="2459256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17923" y="4498520"/>
            <a:ext cx="1037887" cy="1485644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976505" y="725678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s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409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868 0.06482 C -0.00955 0.05972 -0.01094 0.05463 -0.01163 0.04954 C -0.01406 0.03287 -0.01528 0.00347 -0.03021 -0.0037 C -0.03507 -0.00602 -0.0408 -0.00741 -0.04583 -0.00949 C -0.07517 -0.0081 -0.0776 -0.01505 -0.09444 0.00208 C -0.09618 0.00903 -0.09861 0.01389 -0.10017 0.02107 C -0.10104 0.02477 -0.10295 0.03241 -0.10295 0.03264 C -0.10243 0.04375 -0.10278 0.05532 -0.10156 0.06667 C -0.10087 0.07222 -0.09306 0.07546 -0.0901 0.07616 C -0.08073 0.07847 -0.07118 0.08032 -0.06163 0.08195 C -0.04618 0.09583 -0.06962 0.0757 -0.05156 0.08773 C -0.04948 0.08912 -0.04774 0.09167 -0.04583 0.09352 C -0.04063 0.09838 -0.03351 0.10139 -0.02865 0.10671 C -0.0276 0.10787 -0.02691 0.10949 -0.02587 0.11065 C -0.02413 0.11273 -0.02205 0.11435 -0.02014 0.1162 C -0.01684 0.12292 -0.01233 0.12708 -0.00868 0.13333 C -0.00608 0.13773 -0.00156 0.14676 -0.00156 0.14699 C 0.0033 0.16736 -0.00486 0.18912 -0.01875 0.19815 C -0.02378 0.20509 -0.03872 0.20579 -0.04722 0.20949 C -0.0592 0.2088 -0.07188 0.21181 -0.08299 0.20579 C -0.0842 0.20509 -0.08472 0.20301 -0.08594 0.20208 C -0.08715 0.20116 -0.08872 0.2007 -0.0901 0.2 C -0.09444 0.19468 -0.09844 0.18958 -0.10156 0.18287 C -0.10208 0.18032 -0.10208 0.17755 -0.10295 0.17523 C -0.10365 0.17361 -0.10556 0.17315 -0.1059 0.17153 C -0.10747 0.16528 -0.10729 0.15903 -0.10729 0.15255 " pathEditMode="relative" rAng="0" ptsTypes="fffffffffffffffffffffffff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25480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Ş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5068625" y="295685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20636" y="558530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920" y="1836392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3" name="Picture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503600">
            <a:off x="6886513" y="4564887"/>
            <a:ext cx="1449181" cy="1365685"/>
          </a:xfrm>
          <a:prstGeom prst="rect">
            <a:avLst/>
          </a:prstGeom>
        </p:spPr>
      </p:pic>
      <p:sp>
        <p:nvSpPr>
          <p:cNvPr id="25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Ş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676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8.33333E-7 1.38778E-17 C -0.00208 -0.01042 -0.00122 -0.00672 -0.00434 -0.01898 C -0.00538 -0.02292 -0.00625 -0.02662 -0.00729 -0.03056 C -0.00781 -0.03241 -0.00868 -0.03611 -0.00868 -0.03611 C -0.01059 -0.05162 -0.00903 -0.04398 -0.01302 -0.05903 C -0.0191 -0.08264 -0.04271 -0.08889 -0.05868 -0.09144 C -0.07535 -0.09074 -0.09202 -0.09074 -0.10868 -0.08959 C -0.11476 -0.08912 -0.11684 -0.07871 -0.12292 -0.07616 C -0.12639 -0.06922 -0.12952 -0.06111 -0.1316 -0.05324 C -0.13333 -0.03935 -0.13455 -0.02547 -0.13577 -0.01134 C -0.13386 0.00694 -0.13524 -0.00255 -0.1316 0.01713 C -0.1309 0.02106 -0.12726 0.02291 -0.12587 0.02662 C -0.11875 0.04537 -0.10608 0.06481 -0.09149 0.0743 C -0.08837 0.08078 -0.08715 0.0831 -0.0816 0.08565 C -0.07639 0.09583 -0.06667 0.09791 -0.06007 0.10671 C -0.0533 0.11574 -0.05695 0.11319 -0.05 0.1162 C -0.04427 0.12199 -0.03993 0.12847 -0.03299 0.13148 C -0.02969 0.13796 -0.02639 0.14236 -0.02153 0.14676 C -0.02049 0.14861 -0.01962 0.15069 -0.01858 0.15231 C -0.01632 0.15578 -0.01146 0.16203 -0.01146 0.16203 C -0.01094 0.16389 -0.01094 0.16597 -0.01007 0.16759 C -0.00886 0.16991 -0.0066 0.17083 -0.00573 0.17338 C -0.00399 0.17801 -0.00417 0.18356 -0.00295 0.18866 C -0.00243 0.19745 -0.00156 0.20648 -0.00156 0.21528 C -0.00156 0.22315 -0.00417 0.25092 -0.00868 0.25903 C -0.01372 0.26805 -0.02274 0.27639 -0.03004 0.28194 C -0.03559 0.28611 -0.04375 0.2868 -0.05 0.28958 C -0.07622 0.28842 -0.08212 0.28889 -0.10156 0.28379 C -0.10799 0.27801 -0.11563 0.27384 -0.12292 0.2706 C -0.1342 0.26041 -0.14132 0.24745 -0.14861 0.23241 C -0.14913 0.22616 -0.14879 0.21967 -0.15 0.21342 C -0.15035 0.21157 -0.15278 0.21134 -0.15295 0.20949 C -0.15434 0.19166 -0.15469 0.19375 -0.14722 0.19051 C -0.1283 0.19861 -0.1441 0.18981 -0.14011 0.25324 C -0.13924 0.2669 -0.12899 0.27523 -0.12153 0.28194 C -0.10191 0.29953 -0.12066 0.28958 -0.10868 0.29537 C -0.10278 0.30671 -0.10955 0.29629 -0.1 0.30278 C -0.09879 0.3037 -0.09827 0.30555 -0.09722 0.30671 C -0.09097 0.31366 -0.0849 0.32083 -0.07865 0.32754 C -0.0625 0.34491 -0.07517 0.32847 -0.06719 0.33912 C -0.06511 0.3706 -0.0658 0.35301 -0.0658 0.39236 " pathEditMode="relative" ptsTypes="ffffffffffffffffffffffffffffffffffffffff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4484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ş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4881895" y="387028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44732" y="542937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667" y="2640552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3" name="Picture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503600">
            <a:off x="6886513" y="4564887"/>
            <a:ext cx="1449181" cy="1365685"/>
          </a:xfrm>
          <a:prstGeom prst="rect">
            <a:avLst/>
          </a:prstGeom>
        </p:spPr>
      </p:pic>
      <p:sp>
        <p:nvSpPr>
          <p:cNvPr id="25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 bwMode="auto">
          <a:xfrm>
            <a:off x="5777344" y="600986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ş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409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C -0.00625 -0.00301 -0.00365 -0.00533 -0.00799 -0.01158 C -0.00972 -0.01899 -0.01354 -0.02686 -0.01736 -0.03241 C -0.01996 -0.03612 -0.0217 -0.0419 -0.02535 -0.04375 C -0.02795 -0.04514 -0.03333 -0.04769 -0.03333 -0.04746 C -0.04566 -0.04584 -0.06996 -0.04514 -0.08542 -0.0382 C -0.08871 -0.03334 -0.0908 -0.02871 -0.09479 -0.02477 C -0.09531 -0.02223 -0.09549 -0.01945 -0.09618 -0.01713 C -0.0967 -0.01505 -0.09861 -0.01389 -0.09861 -0.01158 C -0.09931 0.00763 -0.10104 0.02546 -0.08819 0.0324 C -0.08073 0.04236 -0.0651 0.04259 -0.05608 0.04375 C -0.04861 0.04652 -0.04062 0.04791 -0.03333 0.05138 C -0.02535 0.05902 -0.01892 0.07013 -0.01198 0.07986 C -0.00642 0.08796 -0.01146 0.08587 -0.00799 0.09328 C -0.00694 0.0956 -0.00521 0.09722 -0.00399 0.09907 C -0.00174 0.11435 0.00365 0.12731 -0.0066 0.13912 C -0.0099 0.14282 -0.01615 0.1449 -0.01996 0.14652 C -0.02274 0.14768 -0.02795 0.15046 -0.02795 0.15069 C -0.08177 0.14791 -0.05278 0.15324 -0.07465 0.14282 C -0.07569 0.14166 -0.07621 0.14004 -0.07743 0.13912 C -0.07969 0.13657 -0.08628 0.13217 -0.08819 0.12777 C -0.08941 0.12175 -0.09983 0.10277 -0.08941 0.11226 C -0.08785 0.1199 -0.08403 0.12407 -0.08003 0.12939 C -0.0783 0.13958 -0.0783 0.15972 -0.07448 0.16759 C -0.06892 0.1787 -0.04931 0.18009 -0.04253 0.18981 C -0.03785 0.20555 -0.03941 0.24513 -0.03958 0.25648 " pathEditMode="relative" rAng="0" ptsTypes="f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" y="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933001" y="226943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T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575907" y="238380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505008" y="493198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323" y="1255828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45286" y="4513244"/>
            <a:ext cx="1356605" cy="1487328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T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07909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1493 -0.0081 C -0.00816 -0.00972 -0.0085 -0.01342 0.02587 -0.01412 C 0.06025 -0.01481 0.17084 -0.0081 0.19132 -0.0118 C 0.18264 -0.03333 0.16268 -0.03495 0.14844 -0.03657 C 0.13143 -0.0419 0.11198 -0.03773 0.0915 -0.03611 L 0.09271 0.38496 " pathEditMode="relative" rAng="0" ptsTypes="fa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" y="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4339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t</a:t>
            </a:r>
          </a:p>
        </p:txBody>
      </p:sp>
      <p:sp>
        <p:nvSpPr>
          <p:cNvPr id="8" name="Start"/>
          <p:cNvSpPr/>
          <p:nvPr/>
        </p:nvSpPr>
        <p:spPr>
          <a:xfrm>
            <a:off x="4359889" y="291935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827053" y="3501169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24" y="1799423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45286" y="4513244"/>
            <a:ext cx="1356605" cy="1487328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600986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t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1434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C 0.00469 0.0838 -0.00764 0.17338 0.00712 0.25347 C 0.01059 0.27269 0.01945 0.28704 0.02708 0.30301 C 0.02517 0.30417 0.02344 0.30625 0.02136 0.30672 C 0.01771 0.30741 0.0125 0.29954 0.0099 0.29722 C 0.00625 0.28727 0.00156 0.27847 -0.00434 0.2706 C -0.00764 0.25949 -0.01285 0.25463 -0.01719 0.24398 C -0.02222 0.23148 -0.02778 0.21968 -0.03437 0.1963 C -0.03958 0.17685 -0.06562 0.10486 -0.05833 0.08866 C -0.04201 0.07176 0.04601 0.08264 0.06597 0.08102 " pathEditMode="relative" rAng="0" ptsTypes="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28498" y="225716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U</a:t>
            </a:r>
          </a:p>
        </p:txBody>
      </p:sp>
      <p:sp>
        <p:nvSpPr>
          <p:cNvPr id="8" name="Start"/>
          <p:cNvSpPr/>
          <p:nvPr/>
        </p:nvSpPr>
        <p:spPr>
          <a:xfrm>
            <a:off x="3420737" y="238142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82390" y="493185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506" y="1230495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2711" y="4847913"/>
            <a:ext cx="1788312" cy="786857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U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1933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05556E-6 0 C -0.00104 0.02708 -0.0033 0.04838 -0.00573 0.07431 C -0.00521 0.11551 -0.00521 0.15694 -0.00434 0.19815 C -0.00417 0.20949 -0.00035 0.21991 0.00139 0.23056 C 0.0059 0.2581 0.01215 0.2875 0.0243 0.31042 C 0.03298 0.34653 0.0651 0.35162 0.08854 0.35995 C 0.09496 0.36227 0.10069 0.36667 0.10712 0.36944 C 0.11632 0.36782 0.12552 0.3662 0.1342 0.36181 C 0.14375 0.35671 0.15764 0.34537 0.16423 0.33912 C 0.16788 0.33403 0.171 0.32963 0.1743 0.32384 C 0.17951 0.30856 0.20069 0.2669 0.20573 0.25 C 0.21354 0.21829 0.21927 0.1338 0.22135 0.13333 C 0.21875 -0.1169 0.22083 0.00463 0.21857 0.24769 C 0.2184 0.27315 0.21736 0.29838 0.21701 0.32384 C 0.21684 0.33519 0.21701 0.34676 0.21701 0.3581 " pathEditMode="relative" rAng="0" ptsTypes="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870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u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864633" y="356736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37497" y="493021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953" y="2371620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42711" y="4847913"/>
            <a:ext cx="1788312" cy="786857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600986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u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796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1.38889E-6 -2.59259E-6 C 0.00382 0.02315 1.38889E-6 0.07778 0.00382 0.10093 C 0.00816 0.12847 0.01163 0.16273 0.01667 0.17732 C 0.02465 0.19329 0.03628 0.19468 0.05156 0.1963 C 0.08646 0.19468 0.09219 0.20741 0.10868 0.18658 C 0.11042 0.18195 0.11302 0.17801 0.11441 0.17315 C 0.11597 0.1676 0.11597 0.16158 0.11719 0.15602 C 0.11996 0.14398 0.12222 0.13148 0.12587 0.11991 C 0.12743 0.10857 0.12864 0.09815 0.1316 0.0875 C 0.13108 0.05648 0.13003 -0.0368 0.13003 -0.00578 C 0.13003 0.05139 0.13073 0.10834 0.1316 0.16551 C 0.13177 0.1801 0.13576 0.19468 0.13576 0.20949 " pathEditMode="relative" rAng="0" ptsTypes="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" y="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28498" y="224330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Ü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420737" y="236757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899856" y="201566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506" y="1216640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38754" y="4543500"/>
            <a:ext cx="1245610" cy="1395684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Ü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1933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868 0.00046 C 0.01093 0.01968 0.00555 0.03773 0.00729 0.05718 C 0.00781 0.09977 0.00798 0.14213 0.00868 0.18472 C 0.00885 0.19676 0.00972 0.20903 0.01007 0.22106 C 0.01076 0.23912 0.01059 0.28727 0.02291 0.30486 C 0.02482 0.31273 0.02916 0.31759 0.03298 0.32384 C 0.03784 0.33171 0.0401 0.33819 0.04722 0.34282 C 0.05503 0.3537 0.06632 0.35417 0.07725 0.35625 C 0.0842 0.36065 0.08958 0.36227 0.09722 0.36389 C 0.1125 0.36319 0.12777 0.36366 0.14288 0.36204 C 0.14896 0.36134 0.15694 0.35301 0.16284 0.35046 C 0.16597 0.33912 0.16232 0.35 0.16857 0.33912 C 0.17899 0.32106 0.17031 0.33264 0.17725 0.32384 C 0.17916 0.31551 0.18316 0.3088 0.18576 0.30093 C 0.1901 0.28796 0.19184 0.27384 0.19583 0.26088 C 0.19948 0.23194 0.20295 0.17199 0.20729 0.12755 C 0.21059 0.09606 0.21979 0.02662 0.22152 -0.00532 C 0.23698 0.10532 0.22482 0.25926 0.22152 0.37153 C 0.22048 0.36389 0.22048 0.35602 0.21857 0.34861 C 0.21718 0.34329 0.21423 0.33866 0.21284 0.33333 C 0.21146 0.32755 0.20989 0.32199 0.20868 0.3162 C 0.20225 0.28565 0.19496 0.25648 0.18715 0.22662 C 0.18125 0.2044 0.17656 0.16921 0.16441 0.15231 C 0.16232 0.13981 0.15712 0.13125 0.15295 0.12014 C 0.15087 0.10833 0.14479 0.09815 0.1401 0.08773 C 0.1335 0.07292 0.13107 0.05741 0.12291 0.04375 C 0.11996 0.03356 0.11857 0.02292 0.11284 0.01528 C 0.11163 0.00486 0.11007 -0.00093 0.10573 -0.00949 C 0.10191 -0.02523 0.10781 -0.00417 0.1 -0.02083 C 0.09861 -0.02384 0.09826 -0.02731 0.09722 -0.03056 C 0.09635 -0.0331 0.09548 -0.03565 0.09427 -0.03796 C 0.0875 -0.05139 0.09652 -0.02639 0.08715 -0.05139 C 0.08194 -0.06505 0.08715 -0.05718 0.08142 -0.06481 C 0.07882 -0.07222 0.07743 -0.08009 0.07291 -0.08565 C 0.071 -0.0919 0.0684 -0.1 0.06441 -0.10463 C 0.0618 -0.10764 0.05573 -0.11227 0.05573 -0.11204 C 0.05816 -0.09236 0.05764 -0.05556 0.06007 -0.03565 C 0.06718 -0.02778 0.09045 -0.0588 0.09861 -0.06481 C 0.10816 -0.07708 0.09722 -0.06481 0.10868 -0.07245 C 0.11614 -0.07731 0.12205 -0.0831 0.13003 -0.0875 C 0.13107 -0.08889 0.13177 -0.09051 0.13298 -0.09144 C 0.13559 -0.09329 0.16441 -0.11389 0.16284 -0.10995 C 0.16007 -0.11759 0.15798 -0.06875 0.16146 -0.06088 C 0.16284 -0.03889 0.16284 -0.05509 0.16284 -0.04769 " pathEditMode="relative" rAng="0" ptsTypes="fffffffffffffffffff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5870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tr-TR" sz="30000" dirty="0" smtClean="0">
                <a:latin typeface="TTKB Dik Temel Abece" pitchFamily="2" charset="-94"/>
              </a:rPr>
              <a:t>ü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864633" y="356736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789302" y="3125949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953" y="2371620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2" name="Picture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38754" y="4543500"/>
            <a:ext cx="1245610" cy="1395684"/>
          </a:xfrm>
          <a:prstGeom prst="rect">
            <a:avLst/>
          </a:prstGeom>
        </p:spPr>
      </p:pic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600986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ü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796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C 0.00173 0.02824 0.00278 0.13472 0.00816 0.16574 C 0.01996 0.19885 0.05851 0.19329 0.07135 0.19815 C 0.0901 0.20162 0.10816 0.19699 0.11667 0.17917 C 0.11996 0.16389 0.11944 0.12084 0.12292 0.09144 C 0.12465 0.0669 0.12413 0.02385 0.12812 -2.59259E-6 C 0.13108 0.01644 0.12899 0.0507 0.13281 0.06667 C 0.13385 0.10324 0.13733 0.13588 0.14149 0.17153 C 0.14097 0.18472 0.14167 0.19815 0.13993 0.21135 C 0.13958 0.21343 0.13802 0.20764 0.13715 0.20579 C 0.13507 0.2007 0.13333 0.1956 0.13142 0.19051 C 0.12795 0.18125 0.12726 0.17176 0.12569 0.16204 C 0.12118 0.14329 0.10833 0.09445 0.10434 0.07801 C 0.10173 0.07199 0.1033 0.07014 0.10139 0.06297 C 0.1 0.05764 0.09722 0.05301 0.09566 0.04769 C 0.0941 0.03472 0.0908 0.02732 0.08715 0.01528 C 0.08368 0.00394 0.08229 -0.01273 0.07708 -0.02291 C 0.07135 -0.0456 0.06371 -0.06273 0.05573 -0.08379 C 0.05347 -0.08958 0.05104 -0.09537 0.04861 -0.10092 C 0.04687 -0.10486 0.04288 -0.11227 0.04288 -0.11203 C 0.03542 -0.14328 0.03628 -0.07083 0.04149 -0.05139 C 0.0434 -0.05509 0.04514 -0.05903 0.04705 -0.06273 C 0.05035 -0.06967 0.06042 -0.07338 0.06562 -0.07801 C 0.075 -0.08634 0.08333 -0.09444 0.09427 -0.09907 C 0.09965 -0.10416 0.10312 -0.11227 0.10851 -0.10463 C 0.10781 -0.08935 0.10573 -0.06944 0.10573 -0.05324 " pathEditMode="relative" rAng="0" ptsTypes="ffffffffff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02372" y="225874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V</a:t>
            </a:r>
          </a:p>
        </p:txBody>
      </p:sp>
      <p:sp>
        <p:nvSpPr>
          <p:cNvPr id="8" name="Start"/>
          <p:cNvSpPr/>
          <p:nvPr/>
        </p:nvSpPr>
        <p:spPr>
          <a:xfrm>
            <a:off x="3420536" y="235688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360428" y="488514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986" y="1166766"/>
            <a:ext cx="1291904" cy="12878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687" y="4588778"/>
            <a:ext cx="600359" cy="1305128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V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384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694 0.00371 C -0.0026 0.00996 -0.00191 0.01644 0.00018 0.02477 C 0.00608 0.04561 0.0217 0.10116 0.02882 0.1294 C 0.0441 0.18403 0.07952 0.31227 0.09167 0.35232 C 0.09358 0.35903 0.10157 0.36945 0.10157 0.36968 C 0.10261 0.37269 0.10191 0.37848 0.10452 0.37894 C 0.10799 0.3794 0.11059 0.37431 0.11302 0.3713 C 0.12084 0.36158 0.12969 0.35278 0.13594 0.34098 C 0.1375 0.33426 0.13907 0.32871 0.14306 0.32385 C 0.14462 0.3176 0.15018 0.30672 0.15018 0.30695 C 0.15174 0.3 0.15226 0.29445 0.15591 0.28936 C 0.15643 0.28681 0.15643 0.28426 0.15729 0.28195 C 0.15799 0.28033 0.15955 0.27963 0.16025 0.27801 C 0.16285 0.27084 0.16146 0.2669 0.16598 0.26088 C 0.16945 0.24144 0.1724 0.22084 0.17726 0.20186 C 0.17952 0.19306 0.18056 0.18264 0.18455 0.17524 C 0.18664 0.16412 0.18802 0.15047 0.19306 0.14098 C 0.1941 0.12709 0.19566 0.11574 0.19879 0.10278 C 0.19931 0.09838 0.19966 0.09375 0.20018 0.08936 C 0.20052 0.08681 0.20122 0.08449 0.20157 0.08195 C 0.20261 0.07362 0.20452 0.05718 0.20452 0.05741 C 0.204 0.04121 0.20434 0.01042 0.20278 -0.00532 C 0.20261 -0.00717 0.20087 0.01181 0.20018 0.0132 C 0.18525 0.0669 0.12795 0.27616 0.11302 0.33149 C 0.11181 0.33565 0.11181 0.34051 0.11025 0.34468 C 0.10834 0.34954 0.10521 0.35348 0.10313 0.35811 C 0.10261 0.36065 0.10157 0.36574 0.10157 0.36598 " pathEditMode="relative" rAng="0" ptsTypes="fffffffffffffffffffffffffff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" y="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7255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v</a:t>
            </a:r>
          </a:p>
        </p:txBody>
      </p:sp>
      <p:sp>
        <p:nvSpPr>
          <p:cNvPr id="8" name="Start"/>
          <p:cNvSpPr/>
          <p:nvPr/>
        </p:nvSpPr>
        <p:spPr>
          <a:xfrm>
            <a:off x="3876904" y="361050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60490" y="490119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953" y="2385475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3" name="Picture 1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687" y="4588778"/>
            <a:ext cx="600359" cy="1305128"/>
          </a:xfrm>
          <a:prstGeom prst="rect">
            <a:avLst/>
          </a:prstGeom>
        </p:spPr>
      </p:pic>
      <p:sp>
        <p:nvSpPr>
          <p:cNvPr id="25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 bwMode="auto">
          <a:xfrm>
            <a:off x="5777344" y="600986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v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8161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3.88889E-6 2.22222E-6 C 0.00277 0.00555 0.00399 0.0118 0.00711 0.01713 C 0.00885 0.01991 0.01093 0.02222 0.01284 0.02477 C 0.0151 0.04004 0.02187 0.05116 0.02708 0.06481 C 0.03316 0.08055 0.03541 0.09953 0.04288 0.11435 C 0.04461 0.12384 0.04739 0.13194 0.05 0.14097 C 0.05312 0.15185 0.05486 0.16157 0.06007 0.17129 C 0.06145 0.17893 0.0625 0.18403 0.06579 0.19051 C 0.06961 0.20578 0.07118 0.19791 0.08003 0.19421 C 0.08437 0.18842 0.08854 0.18287 0.09288 0.17708 C 0.09427 0.17523 0.09583 0.17315 0.09722 0.17129 C 0.09861 0.16944 0.10139 0.16574 0.10139 0.16597 C 0.10451 0.15231 0.10017 0.16805 0.10711 0.15416 C 0.10798 0.15254 0.10781 0.15023 0.1085 0.14861 C 0.11284 0.13819 0.1125 0.13912 0.11718 0.13333 C 0.11996 0.12176 0.11666 0.13333 0.12291 0.11991 C 0.12586 0.11366 0.12691 0.10717 0.13003 0.10092 C 0.13298 0.08819 0.13559 0.07546 0.13854 0.06273 C 0.13663 -0.01343 0.14114 0.02523 0.13281 -0.00579 C 0.12951 0.00092 0.12795 0.00764 0.12569 0.01528 C 0.12413 0.02639 0.1217 0.03935 0.11579 0.04768 C 0.1125 0.06319 0.10694 0.07893 0.10139 0.09328 C 0.1 0.10069 0.09982 0.10532 0.09566 0.11041 C 0.09427 0.11967 0.09392 0.12847 0.08854 0.13518 C 0.08593 0.14606 0.0835 0.15532 0.08003 0.16574 C 0.07812 0.17129 0.07847 0.17824 0.07569 0.18287 C 0.07257 0.18819 0.06579 0.18958 0.06579 0.19815 " pathEditMode="relative" rAng="0" ptsTypes="ffffffffffffffffffffffffff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" y="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78832" y="2257954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Y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589759" y="238380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27485" y="494346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430" y="1231287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71161" y="4606363"/>
            <a:ext cx="1269958" cy="1269958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3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4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Y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5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50659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416 1.85185E-6 C 0.00104 0.00254 0.00226 0.00625 0.00591 0.01157 C 0.0217 0.03704 0.07413 0.15231 0.08872 0.17384 C 0.08299 0.18333 0.09219 0.14491 0.09306 0.14097 C 0.09358 0.13912 0.09445 0.13541 0.09445 0.13565 C 0.09549 0.12315 0.09618 0.10833 0.10313 0.09907 C 0.10469 0.09282 0.11025 0.08194 0.11025 0.08217 C 0.11285 0.07129 0.1158 0.05926 0.1217 0.05162 C 0.125 0.03819 0.13229 0.02778 0.14028 0.01921 C 0.14132 0.01805 0.14184 0.0162 0.14306 0.01528 C 0.14966 0.01088 0.15886 0.00856 0.16597 0.00579 C 0.1717 0.0037 0.19306 -0.03472 0.18299 -0.01296 C 0.17066 0.00995 0.11962 0.10972 0.10591 0.13565 C 0.10434 0.14166 0.09028 0.16713 0.09011 0.17176 C 0.08872 0.24282 0.09167 0.30648 0.09167 0.37754 " pathEditMode="relative" rAng="0" ptsTypes="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" y="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231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y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866363" y="360045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920054" y="583515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512" y="2365657"/>
            <a:ext cx="1291904" cy="1287878"/>
          </a:xfrm>
          <a:prstGeom prst="rect">
            <a:avLst/>
          </a:prstGeom>
        </p:spPr>
      </p:pic>
      <p:sp>
        <p:nvSpPr>
          <p:cNvPr id="11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pic>
        <p:nvPicPr>
          <p:cNvPr id="23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71161" y="4606363"/>
            <a:ext cx="1269958" cy="1269958"/>
          </a:xfrm>
          <a:prstGeom prst="rect">
            <a:avLst/>
          </a:prstGeom>
        </p:spPr>
      </p:pic>
      <p:sp>
        <p:nvSpPr>
          <p:cNvPr id="25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6" name="Title 20"/>
          <p:cNvSpPr txBox="1">
            <a:spLocks/>
          </p:cNvSpPr>
          <p:nvPr/>
        </p:nvSpPr>
        <p:spPr bwMode="auto">
          <a:xfrm>
            <a:off x="5777344" y="600986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y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7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4530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0851 0.01713 C -0.00799 0.05139 -0.00833 0.08565 -0.00712 0.1199 C -0.00677 0.13125 0.00052 0.15185 0.00434 0.1618 C 0.00816 0.17222 0.00347 0.16296 0.00729 0.17523 C 0.01424 0.19722 0.02222 0.20926 0.0401 0.21319 C 0.05486 0.22338 0.06111 0.21828 0.0816 0.21713 C 0.08646 0.21481 0.09097 0.21157 0.09583 0.20949 C 0.09931 0.20463 0.10104 0.20208 0.1059 0.2 C 0.10816 0.19051 0.11337 0.18032 0.11875 0.17315 C 0.12378 0.15278 0.12569 0.13611 0.12795 0.11481 C 0.12656 -0.00232 0.13021 -0.04514 0.12448 0.19236 C 0.12431 0.20278 0.12743 0.23171 0.12656 0.24004 C 0.12604 0.26921 0.12569 0.30185 0.125 0.33102 C 0.12014 0.3581 0.10104 0.38055 0.0901 0.39421 C 0.07483 0.40347 0.03993 0.38287 0.02587 0.37523 C 0.02049 0.36458 0.01233 0.3581 0.0059 0.34838 " pathEditMode="relative" rAng="0" ptsTypes="fffff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4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8" name="17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21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14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7" name="16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906875" y="226230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 smtClean="0">
                <a:latin typeface="TTKB Dik Temel Abece" pitchFamily="2" charset="-94"/>
              </a:rPr>
              <a:t>Z</a:t>
            </a:r>
            <a:endParaRPr lang="en-GB" sz="30000" dirty="0">
              <a:latin typeface="TTKB Dik Temel Abece" pitchFamily="2" charset="-94"/>
            </a:endParaRPr>
          </a:p>
        </p:txBody>
      </p:sp>
      <p:sp>
        <p:nvSpPr>
          <p:cNvPr id="8" name="Start"/>
          <p:cNvSpPr/>
          <p:nvPr/>
        </p:nvSpPr>
        <p:spPr>
          <a:xfrm>
            <a:off x="3545674" y="237588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85029" y="492874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675" y="1222576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354" y="4597167"/>
            <a:ext cx="1917026" cy="1288350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4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5" name="Title 20"/>
          <p:cNvSpPr txBox="1">
            <a:spLocks/>
          </p:cNvSpPr>
          <p:nvPr/>
        </p:nvSpPr>
        <p:spPr bwMode="auto">
          <a:xfrm>
            <a:off x="5777344" y="975059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Z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6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6401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2.22222E-6 -7.40741E-7 L 0.18437 0.00486 L -0.02014 0.38449 L 0.18489 0.3831 " pathEditMode="relative" rAng="0" ptsTypes="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" y="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"/>
          <p:cNvGrpSpPr/>
          <p:nvPr/>
        </p:nvGrpSpPr>
        <p:grpSpPr>
          <a:xfrm>
            <a:off x="1933303" y="2375467"/>
            <a:ext cx="4572000" cy="4040808"/>
            <a:chOff x="1933303" y="2181497"/>
            <a:chExt cx="4572000" cy="4040808"/>
          </a:xfrm>
        </p:grpSpPr>
        <p:grpSp>
          <p:nvGrpSpPr>
            <p:cNvPr id="13" name="33 Grup"/>
            <p:cNvGrpSpPr/>
            <p:nvPr/>
          </p:nvGrpSpPr>
          <p:grpSpPr>
            <a:xfrm>
              <a:off x="1933303" y="2181497"/>
              <a:ext cx="4572000" cy="4040808"/>
              <a:chOff x="1058091" y="2129245"/>
              <a:chExt cx="7097484" cy="4040808"/>
            </a:xfrm>
          </p:grpSpPr>
          <p:cxnSp>
            <p:nvCxnSpPr>
              <p:cNvPr id="17" name="16 Düz Bağlayıcı"/>
              <p:cNvCxnSpPr/>
              <p:nvPr/>
            </p:nvCxnSpPr>
            <p:spPr>
              <a:xfrm flipV="1">
                <a:off x="1058091" y="2129245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17 Düz Bağlayıcı"/>
              <p:cNvCxnSpPr/>
              <p:nvPr/>
            </p:nvCxnSpPr>
            <p:spPr>
              <a:xfrm flipV="1">
                <a:off x="1079862" y="3339736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18 Düz Bağlayıcı"/>
              <p:cNvCxnSpPr/>
              <p:nvPr/>
            </p:nvCxnSpPr>
            <p:spPr>
              <a:xfrm flipV="1">
                <a:off x="1101633" y="495519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19 Düz Bağlayıcı"/>
              <p:cNvCxnSpPr/>
              <p:nvPr/>
            </p:nvCxnSpPr>
            <p:spPr>
              <a:xfrm flipV="1">
                <a:off x="1114695" y="6170051"/>
                <a:ext cx="7040880" cy="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13 Yuvarlatılmış Dikdörtgen"/>
            <p:cNvSpPr/>
            <p:nvPr/>
          </p:nvSpPr>
          <p:spPr>
            <a:xfrm>
              <a:off x="2076994" y="3422467"/>
              <a:ext cx="1031966" cy="1551315"/>
            </a:xfrm>
            <a:prstGeom prst="roundRect">
              <a:avLst/>
            </a:prstGeom>
            <a:solidFill>
              <a:srgbClr val="18A0DB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Yuvarlatılmış Dikdörtgen"/>
            <p:cNvSpPr/>
            <p:nvPr/>
          </p:nvSpPr>
          <p:spPr>
            <a:xfrm>
              <a:off x="2071055" y="2207623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  <p:sp>
          <p:nvSpPr>
            <p:cNvPr id="16" name="15 Yuvarlatılmış Dikdörtgen"/>
            <p:cNvSpPr/>
            <p:nvPr/>
          </p:nvSpPr>
          <p:spPr>
            <a:xfrm>
              <a:off x="2068285" y="5037909"/>
              <a:ext cx="1031966" cy="1162595"/>
            </a:xfrm>
            <a:prstGeom prst="round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>
                <a:solidFill>
                  <a:srgbClr val="FFFF00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277774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>
                <a:latin typeface="TTKB Dik Temel Abece" pitchFamily="2" charset="-94"/>
              </a:rPr>
              <a:t>z</a:t>
            </a:r>
          </a:p>
        </p:txBody>
      </p:sp>
      <p:sp>
        <p:nvSpPr>
          <p:cNvPr id="8" name="Start"/>
          <p:cNvSpPr/>
          <p:nvPr/>
        </p:nvSpPr>
        <p:spPr>
          <a:xfrm>
            <a:off x="3993902" y="359800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65801" y="495449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23" y="2376657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354" y="4597167"/>
            <a:ext cx="1917026" cy="1288350"/>
          </a:xfrm>
          <a:prstGeom prst="rect">
            <a:avLst/>
          </a:prstGeom>
        </p:spPr>
      </p:pic>
      <p:sp>
        <p:nvSpPr>
          <p:cNvPr id="11" name="Menu">
            <a:hlinkClick r:id="rId4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Giriş</a:t>
            </a:r>
            <a:endParaRPr lang="en-GB" dirty="0"/>
          </a:p>
        </p:txBody>
      </p:sp>
      <p:sp>
        <p:nvSpPr>
          <p:cNvPr id="23" name="Title 20"/>
          <p:cNvSpPr>
            <a:spLocks noGrp="1"/>
          </p:cNvSpPr>
          <p:nvPr>
            <p:ph type="title"/>
          </p:nvPr>
        </p:nvSpPr>
        <p:spPr>
          <a:xfrm>
            <a:off x="471054" y="465040"/>
            <a:ext cx="3366656" cy="1516160"/>
          </a:xfrm>
        </p:spPr>
        <p:txBody>
          <a:bodyPr/>
          <a:lstStyle/>
          <a:p>
            <a:pPr algn="ctr"/>
            <a:r>
              <a:rPr lang="tr-TR" sz="2400" dirty="0" smtClean="0">
                <a:latin typeface="TTKB Dik Temel Abece" pitchFamily="2" charset="-94"/>
              </a:rPr>
              <a:t>Harfin yazılışını görmek için kalemin üzerine tıkla.</a:t>
            </a:r>
            <a:endParaRPr lang="en-GB" sz="2400" dirty="0">
              <a:latin typeface="TTKB Dik Temel Abece" pitchFamily="2" charset="-94"/>
            </a:endParaRPr>
          </a:p>
        </p:txBody>
      </p:sp>
      <p:sp>
        <p:nvSpPr>
          <p:cNvPr id="24" name="Title 20"/>
          <p:cNvSpPr txBox="1">
            <a:spLocks/>
          </p:cNvSpPr>
          <p:nvPr/>
        </p:nvSpPr>
        <p:spPr bwMode="auto">
          <a:xfrm>
            <a:off x="5777344" y="600986"/>
            <a:ext cx="3366656" cy="151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r-TR" sz="15000" dirty="0" smtClean="0">
                <a:latin typeface="TTKB Dik Temel Abece Uni" pitchFamily="2" charset="-94"/>
                <a:ea typeface="+mj-ea"/>
                <a:cs typeface="+mj-cs"/>
              </a:rPr>
              <a:t>z</a:t>
            </a:r>
            <a:endParaRPr kumimoji="0" lang="en-GB" sz="15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TKB Dik Temel Abece Uni" pitchFamily="2" charset="-94"/>
              <a:ea typeface="+mj-ea"/>
              <a:cs typeface="+mj-cs"/>
            </a:endParaRPr>
          </a:p>
        </p:txBody>
      </p:sp>
      <p:pic>
        <p:nvPicPr>
          <p:cNvPr id="25" name="1 Resim" descr="logo-beya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05540" y="6254027"/>
            <a:ext cx="1594716" cy="797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4174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7 2.22222E-6 L 0.11632 0.00231 L -0.0151 0.21828 L 0.12014 0.21157 " pathEditMode="relative" rAng="0" ptsTypes="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Resim" descr="logo-beyaz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2775" y="1646238"/>
            <a:ext cx="5407025" cy="270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2 Metin kutusu"/>
          <p:cNvSpPr txBox="1">
            <a:spLocks noChangeArrowheads="1"/>
          </p:cNvSpPr>
          <p:nvPr/>
        </p:nvSpPr>
        <p:spPr bwMode="auto">
          <a:xfrm>
            <a:off x="1646238" y="3879850"/>
            <a:ext cx="61912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800" dirty="0">
                <a:latin typeface="My Hands are Holding You" pitchFamily="2" charset="0"/>
              </a:rPr>
              <a:t>ÜCRETSİZ VE ÖZGÜN ETKİNLİKLER</a:t>
            </a:r>
          </a:p>
        </p:txBody>
      </p:sp>
    </p:spTree>
    <p:extLst>
      <p:ext uri="{BB962C8B-B14F-4D97-AF65-F5344CB8AC3E}">
        <p14:creationId xmlns=""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Ofi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Özel 2">
      <a:majorFont>
        <a:latin typeface="TTKB Dik Temel Abece"/>
        <a:ea typeface=""/>
        <a:cs typeface=""/>
      </a:majorFont>
      <a:minorFont>
        <a:latin typeface="TTKB Dik Temel Abece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rakamlarslaytilkokul1com</Template>
  <TotalTime>825</TotalTime>
  <Words>790</Words>
  <Application>Microsoft Office PowerPoint</Application>
  <PresentationFormat>Ekran Gösterisi (4:3)</PresentationFormat>
  <Paragraphs>309</Paragraphs>
  <Slides>63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9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63</vt:i4>
      </vt:variant>
    </vt:vector>
  </HeadingPairs>
  <TitlesOfParts>
    <vt:vector size="73" baseType="lpstr">
      <vt:lpstr>Arial</vt:lpstr>
      <vt:lpstr>My Hands are Holding You</vt:lpstr>
      <vt:lpstr>TTKB Dik Temel Abece</vt:lpstr>
      <vt:lpstr>TTKB Dik Temel Abece Uni</vt:lpstr>
      <vt:lpstr>Calibri Light</vt:lpstr>
      <vt:lpstr>Twinkl</vt:lpstr>
      <vt:lpstr>Twinkl SemiBold</vt:lpstr>
      <vt:lpstr>Sassoon Infant Rg</vt:lpstr>
      <vt:lpstr>Calibri</vt:lpstr>
      <vt:lpstr>Тема Office</vt:lpstr>
      <vt:lpstr>Slayt 1</vt:lpstr>
      <vt:lpstr>Lütfen Okuyunuz!</vt:lpstr>
      <vt:lpstr>DİK TEMEL YAZI BÜYÜK HARFLER</vt:lpstr>
      <vt:lpstr>DİK TEMEL YAZI KÜÇÜK HARFLER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Harfin yazılışını görmek için kalemin üzerine tıkla.</vt:lpstr>
      <vt:lpstr>Slayt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LB LENOVO</cp:lastModifiedBy>
  <cp:revision>115</cp:revision>
  <dcterms:created xsi:type="dcterms:W3CDTF">2017-06-16T14:12:13Z</dcterms:created>
  <dcterms:modified xsi:type="dcterms:W3CDTF">2017-09-13T09:44:33Z</dcterms:modified>
</cp:coreProperties>
</file>