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Default Extension="gif" ContentType="image/gif"/>
  <Override PartName="/ppt/comments/comment1.xml" ContentType="application/vnd.openxmlformats-officedocument.presentationml.comments+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3" r:id="rId1"/>
  </p:sldMasterIdLst>
  <p:sldIdLst>
    <p:sldId id="257" r:id="rId2"/>
    <p:sldId id="258" r:id="rId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Twinkl" initials="T"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3691CB"/>
    <a:srgbClr val="FFFF99"/>
    <a:srgbClr val="FFCC66"/>
    <a:srgbClr val="969696"/>
    <a:srgbClr val="CCECFF"/>
    <a:srgbClr val="006C31"/>
    <a:srgbClr val="FFFFCC"/>
    <a:srgbClr val="CC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39" autoAdjust="0"/>
  </p:normalViewPr>
  <p:slideViewPr>
    <p:cSldViewPr>
      <p:cViewPr varScale="1">
        <p:scale>
          <a:sx n="55" d="100"/>
          <a:sy n="55" d="100"/>
        </p:scale>
        <p:origin x="-834" y="-90"/>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4-04-24T13:38:23.866" idx="1">
    <p:pos x="5938" y="119"/>
    <p:text>Instructions
The teacher picks a character.
Using the PowerPoint as reference, the class has to put their hands up and ask yes or no questions to eliminate characters till the correct character is found.
To eliminate each character, click their card on the PowerPoint.</p:text>
  </p:cm>
</p:cmLst>
</file>

<file path=ppt/slideLayouts/_rels/slideLayout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pic>
        <p:nvPicPr>
          <p:cNvPr id="4" name="Рисунок 6"/>
          <p:cNvPicPr>
            <a:picLocks noChangeAspect="1"/>
          </p:cNvPicPr>
          <p:nvPr/>
        </p:nvPicPr>
        <p:blipFill>
          <a:blip r:embed="rId2" cstate="print"/>
          <a:srcRect/>
          <a:stretch>
            <a:fillRect/>
          </a:stretch>
        </p:blipFill>
        <p:spPr bwMode="auto">
          <a:xfrm>
            <a:off x="628650" y="684213"/>
            <a:ext cx="1533525" cy="1495425"/>
          </a:xfrm>
          <a:prstGeom prst="rect">
            <a:avLst/>
          </a:prstGeom>
          <a:noFill/>
          <a:ln w="9525">
            <a:noFill/>
            <a:miter lim="800000"/>
            <a:headEnd/>
            <a:tailEnd/>
          </a:ln>
        </p:spPr>
      </p:pic>
      <p:sp>
        <p:nvSpPr>
          <p:cNvPr id="2" name="Заголовок 1"/>
          <p:cNvSpPr>
            <a:spLocks noGrp="1"/>
          </p:cNvSpPr>
          <p:nvPr>
            <p:ph type="ctrTitle"/>
          </p:nvPr>
        </p:nvSpPr>
        <p:spPr>
          <a:xfrm>
            <a:off x="1143000" y="1122363"/>
            <a:ext cx="6858000" cy="2387600"/>
          </a:xfrm>
        </p:spPr>
        <p:txBody>
          <a:bodyPr anchor="b"/>
          <a:lstStyle>
            <a:lvl1pPr algn="ctr">
              <a:defRPr sz="4500"/>
            </a:lvl1pPr>
          </a:lstStyle>
          <a:p>
            <a:r>
              <a:rPr lang="tr-TR" smtClean="0"/>
              <a:t>Asıl başlık stili için tıklatın</a:t>
            </a:r>
            <a:endParaRPr lang="uk-UA"/>
          </a:p>
        </p:txBody>
      </p:sp>
      <p:sp>
        <p:nvSpPr>
          <p:cNvPr id="3" name="Підзаголовок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tr-TR" smtClean="0"/>
              <a:t>Asıl alt başlık stilini düzenlemek için tıklatın</a:t>
            </a:r>
            <a:endParaRPr lang="uk-UA"/>
          </a:p>
        </p:txBody>
      </p:sp>
      <p:sp>
        <p:nvSpPr>
          <p:cNvPr id="5" name="Місце для дати 3"/>
          <p:cNvSpPr>
            <a:spLocks noGrp="1"/>
          </p:cNvSpPr>
          <p:nvPr>
            <p:ph type="dt" sz="half" idx="10"/>
          </p:nvPr>
        </p:nvSpPr>
        <p:spPr/>
        <p:txBody>
          <a:bodyPr/>
          <a:lstStyle>
            <a:lvl1pPr>
              <a:defRPr/>
            </a:lvl1pPr>
          </a:lstStyle>
          <a:p>
            <a:pPr>
              <a:defRPr/>
            </a:pPr>
            <a:fld id="{2656B01B-5726-44A7-883B-90FC28374488}" type="datetimeFigureOut">
              <a:rPr lang="en-GB"/>
              <a:pPr>
                <a:defRPr/>
              </a:pPr>
              <a:t>26/09/2017</a:t>
            </a:fld>
            <a:endParaRPr lang="en-GB"/>
          </a:p>
        </p:txBody>
      </p:sp>
      <p:sp>
        <p:nvSpPr>
          <p:cNvPr id="6" name="Місце для нижнього колонтитула 4"/>
          <p:cNvSpPr>
            <a:spLocks noGrp="1"/>
          </p:cNvSpPr>
          <p:nvPr>
            <p:ph type="ftr" sz="quarter" idx="11"/>
          </p:nvPr>
        </p:nvSpPr>
        <p:spPr/>
        <p:txBody>
          <a:bodyPr/>
          <a:lstStyle>
            <a:lvl1pPr>
              <a:defRPr/>
            </a:lvl1pPr>
          </a:lstStyle>
          <a:p>
            <a:pPr>
              <a:defRPr/>
            </a:pPr>
            <a:endParaRPr lang="en-GB"/>
          </a:p>
        </p:txBody>
      </p:sp>
      <p:sp>
        <p:nvSpPr>
          <p:cNvPr id="7" name="Місце для номера слайда 5"/>
          <p:cNvSpPr>
            <a:spLocks noGrp="1"/>
          </p:cNvSpPr>
          <p:nvPr>
            <p:ph type="sldNum" sz="quarter" idx="12"/>
          </p:nvPr>
        </p:nvSpPr>
        <p:spPr/>
        <p:txBody>
          <a:bodyPr/>
          <a:lstStyle>
            <a:lvl1pPr>
              <a:defRPr/>
            </a:lvl1pPr>
          </a:lstStyle>
          <a:p>
            <a:pPr>
              <a:defRPr/>
            </a:pPr>
            <a:fld id="{1EF86FFC-03B6-4BD1-9CF2-2E769367712C}"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tr-TR" smtClean="0"/>
              <a:t>Asıl başlık stili için tıklatın</a:t>
            </a:r>
            <a:endParaRPr lang="uk-UA"/>
          </a:p>
        </p:txBody>
      </p:sp>
      <p:sp>
        <p:nvSpPr>
          <p:cNvPr id="3" name="Місце для вмісту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uk-UA"/>
          </a:p>
        </p:txBody>
      </p:sp>
      <p:sp>
        <p:nvSpPr>
          <p:cNvPr id="4" name="Місце для дати 3"/>
          <p:cNvSpPr>
            <a:spLocks noGrp="1"/>
          </p:cNvSpPr>
          <p:nvPr>
            <p:ph type="dt" sz="half" idx="10"/>
          </p:nvPr>
        </p:nvSpPr>
        <p:spPr/>
        <p:txBody>
          <a:bodyPr/>
          <a:lstStyle>
            <a:lvl1pPr>
              <a:defRPr/>
            </a:lvl1pPr>
          </a:lstStyle>
          <a:p>
            <a:pPr>
              <a:defRPr/>
            </a:pPr>
            <a:fld id="{86054683-6FD7-4E98-8BCE-81BE8393B5B0}" type="datetimeFigureOut">
              <a:rPr lang="en-GB"/>
              <a:pPr>
                <a:defRPr/>
              </a:pPr>
              <a:t>26/09/2017</a:t>
            </a:fld>
            <a:endParaRPr lang="en-GB"/>
          </a:p>
        </p:txBody>
      </p:sp>
      <p:sp>
        <p:nvSpPr>
          <p:cNvPr id="5" name="Місце для нижнього колонтитула 4"/>
          <p:cNvSpPr>
            <a:spLocks noGrp="1"/>
          </p:cNvSpPr>
          <p:nvPr>
            <p:ph type="ftr" sz="quarter" idx="11"/>
          </p:nvPr>
        </p:nvSpPr>
        <p:spPr/>
        <p:txBody>
          <a:bodyPr/>
          <a:lstStyle>
            <a:lvl1pPr>
              <a:defRPr/>
            </a:lvl1pPr>
          </a:lstStyle>
          <a:p>
            <a:pPr>
              <a:defRPr/>
            </a:pPr>
            <a:endParaRPr lang="en-GB"/>
          </a:p>
        </p:txBody>
      </p:sp>
      <p:sp>
        <p:nvSpPr>
          <p:cNvPr id="6" name="Місце для номера слайда 5"/>
          <p:cNvSpPr>
            <a:spLocks noGrp="1"/>
          </p:cNvSpPr>
          <p:nvPr>
            <p:ph type="sldNum" sz="quarter" idx="12"/>
          </p:nvPr>
        </p:nvSpPr>
        <p:spPr/>
        <p:txBody>
          <a:bodyPr/>
          <a:lstStyle>
            <a:lvl1pPr>
              <a:defRPr/>
            </a:lvl1pPr>
          </a:lstStyle>
          <a:p>
            <a:pPr>
              <a:defRPr/>
            </a:pPr>
            <a:fld id="{AE866575-CF8E-4994-ABB9-A1CB20905870}"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озділу">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9"/>
            <a:ext cx="7886700" cy="2852737"/>
          </a:xfrm>
        </p:spPr>
        <p:txBody>
          <a:bodyPr anchor="b"/>
          <a:lstStyle>
            <a:lvl1pPr>
              <a:defRPr sz="4500"/>
            </a:lvl1pPr>
          </a:lstStyle>
          <a:p>
            <a:r>
              <a:rPr lang="tr-TR" smtClean="0"/>
              <a:t>Asıl başlık stili için tıklatın</a:t>
            </a:r>
            <a:endParaRPr lang="uk-UA"/>
          </a:p>
        </p:txBody>
      </p:sp>
      <p:sp>
        <p:nvSpPr>
          <p:cNvPr id="3" name="Місце для тексту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tr-TR" smtClean="0"/>
              <a:t>Asıl metin stillerini düzenlemek için tıklatın</a:t>
            </a:r>
          </a:p>
        </p:txBody>
      </p:sp>
      <p:sp>
        <p:nvSpPr>
          <p:cNvPr id="4" name="Місце для дати 3"/>
          <p:cNvSpPr>
            <a:spLocks noGrp="1"/>
          </p:cNvSpPr>
          <p:nvPr>
            <p:ph type="dt" sz="half" idx="10"/>
          </p:nvPr>
        </p:nvSpPr>
        <p:spPr/>
        <p:txBody>
          <a:bodyPr/>
          <a:lstStyle>
            <a:lvl1pPr>
              <a:defRPr/>
            </a:lvl1pPr>
          </a:lstStyle>
          <a:p>
            <a:pPr>
              <a:defRPr/>
            </a:pPr>
            <a:fld id="{936215D8-0AD8-4DE3-ACF1-6F01E6D89759}" type="datetimeFigureOut">
              <a:rPr lang="en-GB"/>
              <a:pPr>
                <a:defRPr/>
              </a:pPr>
              <a:t>26/09/2017</a:t>
            </a:fld>
            <a:endParaRPr lang="en-GB"/>
          </a:p>
        </p:txBody>
      </p:sp>
      <p:sp>
        <p:nvSpPr>
          <p:cNvPr id="5" name="Місце для нижнього колонтитула 4"/>
          <p:cNvSpPr>
            <a:spLocks noGrp="1"/>
          </p:cNvSpPr>
          <p:nvPr>
            <p:ph type="ftr" sz="quarter" idx="11"/>
          </p:nvPr>
        </p:nvSpPr>
        <p:spPr/>
        <p:txBody>
          <a:bodyPr/>
          <a:lstStyle>
            <a:lvl1pPr>
              <a:defRPr/>
            </a:lvl1pPr>
          </a:lstStyle>
          <a:p>
            <a:pPr>
              <a:defRPr/>
            </a:pPr>
            <a:endParaRPr lang="en-GB"/>
          </a:p>
        </p:txBody>
      </p:sp>
      <p:sp>
        <p:nvSpPr>
          <p:cNvPr id="6" name="Місце для номера слайда 5"/>
          <p:cNvSpPr>
            <a:spLocks noGrp="1"/>
          </p:cNvSpPr>
          <p:nvPr>
            <p:ph type="sldNum" sz="quarter" idx="12"/>
          </p:nvPr>
        </p:nvSpPr>
        <p:spPr/>
        <p:txBody>
          <a:bodyPr/>
          <a:lstStyle>
            <a:lvl1pPr>
              <a:defRPr/>
            </a:lvl1pPr>
          </a:lstStyle>
          <a:p>
            <a:pPr>
              <a:defRPr/>
            </a:pPr>
            <a:fld id="{FB34974C-2021-49F6-8DC2-8017F084FB5C}" type="slidenum">
              <a:rPr lang="en-GB"/>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tr-TR" smtClean="0"/>
              <a:t>Asıl başlık stili için tıklatın</a:t>
            </a:r>
            <a:endParaRPr lang="uk-UA"/>
          </a:p>
        </p:txBody>
      </p:sp>
      <p:sp>
        <p:nvSpPr>
          <p:cNvPr id="3" name="Місце для вмісту 2"/>
          <p:cNvSpPr>
            <a:spLocks noGrp="1"/>
          </p:cNvSpPr>
          <p:nvPr>
            <p:ph sz="half" idx="1"/>
          </p:nvPr>
        </p:nvSpPr>
        <p:spPr>
          <a:xfrm>
            <a:off x="471487" y="1825625"/>
            <a:ext cx="2900363"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uk-UA"/>
          </a:p>
        </p:txBody>
      </p:sp>
      <p:sp>
        <p:nvSpPr>
          <p:cNvPr id="4" name="Місце для вмісту 3"/>
          <p:cNvSpPr>
            <a:spLocks noGrp="1"/>
          </p:cNvSpPr>
          <p:nvPr>
            <p:ph sz="half" idx="2"/>
          </p:nvPr>
        </p:nvSpPr>
        <p:spPr>
          <a:xfrm>
            <a:off x="3486150" y="1825625"/>
            <a:ext cx="2900363"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uk-UA"/>
          </a:p>
        </p:txBody>
      </p:sp>
      <p:sp>
        <p:nvSpPr>
          <p:cNvPr id="5" name="Місце для дати 3"/>
          <p:cNvSpPr>
            <a:spLocks noGrp="1"/>
          </p:cNvSpPr>
          <p:nvPr>
            <p:ph type="dt" sz="half" idx="10"/>
          </p:nvPr>
        </p:nvSpPr>
        <p:spPr/>
        <p:txBody>
          <a:bodyPr/>
          <a:lstStyle>
            <a:lvl1pPr>
              <a:defRPr/>
            </a:lvl1pPr>
          </a:lstStyle>
          <a:p>
            <a:pPr>
              <a:defRPr/>
            </a:pPr>
            <a:fld id="{097005BD-D88A-45D0-9ED9-02CB460E752D}" type="datetimeFigureOut">
              <a:rPr lang="en-GB"/>
              <a:pPr>
                <a:defRPr/>
              </a:pPr>
              <a:t>26/09/2017</a:t>
            </a:fld>
            <a:endParaRPr lang="en-GB"/>
          </a:p>
        </p:txBody>
      </p:sp>
      <p:sp>
        <p:nvSpPr>
          <p:cNvPr id="6" name="Місце для нижнього колонтитула 4"/>
          <p:cNvSpPr>
            <a:spLocks noGrp="1"/>
          </p:cNvSpPr>
          <p:nvPr>
            <p:ph type="ftr" sz="quarter" idx="11"/>
          </p:nvPr>
        </p:nvSpPr>
        <p:spPr/>
        <p:txBody>
          <a:bodyPr/>
          <a:lstStyle>
            <a:lvl1pPr>
              <a:defRPr/>
            </a:lvl1pPr>
          </a:lstStyle>
          <a:p>
            <a:pPr>
              <a:defRPr/>
            </a:pPr>
            <a:endParaRPr lang="en-GB"/>
          </a:p>
        </p:txBody>
      </p:sp>
      <p:sp>
        <p:nvSpPr>
          <p:cNvPr id="7" name="Місце для номера слайда 5"/>
          <p:cNvSpPr>
            <a:spLocks noGrp="1"/>
          </p:cNvSpPr>
          <p:nvPr>
            <p:ph type="sldNum" sz="quarter" idx="12"/>
          </p:nvPr>
        </p:nvSpPr>
        <p:spPr/>
        <p:txBody>
          <a:bodyPr/>
          <a:lstStyle>
            <a:lvl1pPr>
              <a:defRPr/>
            </a:lvl1pPr>
          </a:lstStyle>
          <a:p>
            <a:pPr>
              <a:defRPr/>
            </a:pPr>
            <a:fld id="{FB4BF176-2E6C-450F-8FB1-52A5B96500CA}"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65126"/>
            <a:ext cx="7886700" cy="1325563"/>
          </a:xfrm>
        </p:spPr>
        <p:txBody>
          <a:bodyPr/>
          <a:lstStyle/>
          <a:p>
            <a:r>
              <a:rPr lang="tr-TR" smtClean="0"/>
              <a:t>Asıl başlık stili için tıklatın</a:t>
            </a:r>
            <a:endParaRPr lang="uk-UA"/>
          </a:p>
        </p:txBody>
      </p:sp>
      <p:sp>
        <p:nvSpPr>
          <p:cNvPr id="3" name="Місце для тексту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tr-TR" smtClean="0"/>
              <a:t>Asıl metin stillerini düzenlemek için tıklatın</a:t>
            </a:r>
          </a:p>
        </p:txBody>
      </p:sp>
      <p:sp>
        <p:nvSpPr>
          <p:cNvPr id="4" name="Місце для вмісту 3"/>
          <p:cNvSpPr>
            <a:spLocks noGrp="1"/>
          </p:cNvSpPr>
          <p:nvPr>
            <p:ph sz="half" idx="2"/>
          </p:nvPr>
        </p:nvSpPr>
        <p:spPr>
          <a:xfrm>
            <a:off x="629842" y="2505075"/>
            <a:ext cx="3868340"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uk-UA"/>
          </a:p>
        </p:txBody>
      </p:sp>
      <p:sp>
        <p:nvSpPr>
          <p:cNvPr id="5" name="Місце для тексту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tr-TR" smtClean="0"/>
              <a:t>Asıl metin stillerini düzenlemek için tıklatın</a:t>
            </a:r>
          </a:p>
        </p:txBody>
      </p:sp>
      <p:sp>
        <p:nvSpPr>
          <p:cNvPr id="6" name="Місце для вмісту 5"/>
          <p:cNvSpPr>
            <a:spLocks noGrp="1"/>
          </p:cNvSpPr>
          <p:nvPr>
            <p:ph sz="quarter" idx="4"/>
          </p:nvPr>
        </p:nvSpPr>
        <p:spPr>
          <a:xfrm>
            <a:off x="4629150" y="2505075"/>
            <a:ext cx="3887391"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uk-UA"/>
          </a:p>
        </p:txBody>
      </p:sp>
      <p:sp>
        <p:nvSpPr>
          <p:cNvPr id="7" name="Місце для дати 3"/>
          <p:cNvSpPr>
            <a:spLocks noGrp="1"/>
          </p:cNvSpPr>
          <p:nvPr>
            <p:ph type="dt" sz="half" idx="10"/>
          </p:nvPr>
        </p:nvSpPr>
        <p:spPr/>
        <p:txBody>
          <a:bodyPr/>
          <a:lstStyle>
            <a:lvl1pPr>
              <a:defRPr/>
            </a:lvl1pPr>
          </a:lstStyle>
          <a:p>
            <a:pPr>
              <a:defRPr/>
            </a:pPr>
            <a:fld id="{44588448-1910-4C84-8F00-1CC11FE0BFF9}" type="datetimeFigureOut">
              <a:rPr lang="en-GB"/>
              <a:pPr>
                <a:defRPr/>
              </a:pPr>
              <a:t>26/09/2017</a:t>
            </a:fld>
            <a:endParaRPr lang="en-GB"/>
          </a:p>
        </p:txBody>
      </p:sp>
      <p:sp>
        <p:nvSpPr>
          <p:cNvPr id="8" name="Місце для нижнього колонтитула 4"/>
          <p:cNvSpPr>
            <a:spLocks noGrp="1"/>
          </p:cNvSpPr>
          <p:nvPr>
            <p:ph type="ftr" sz="quarter" idx="11"/>
          </p:nvPr>
        </p:nvSpPr>
        <p:spPr/>
        <p:txBody>
          <a:bodyPr/>
          <a:lstStyle>
            <a:lvl1pPr>
              <a:defRPr/>
            </a:lvl1pPr>
          </a:lstStyle>
          <a:p>
            <a:pPr>
              <a:defRPr/>
            </a:pPr>
            <a:endParaRPr lang="en-GB"/>
          </a:p>
        </p:txBody>
      </p:sp>
      <p:sp>
        <p:nvSpPr>
          <p:cNvPr id="9" name="Місце для номера слайда 5"/>
          <p:cNvSpPr>
            <a:spLocks noGrp="1"/>
          </p:cNvSpPr>
          <p:nvPr>
            <p:ph type="sldNum" sz="quarter" idx="12"/>
          </p:nvPr>
        </p:nvSpPr>
        <p:spPr/>
        <p:txBody>
          <a:bodyPr/>
          <a:lstStyle>
            <a:lvl1pPr>
              <a:defRPr/>
            </a:lvl1pPr>
          </a:lstStyle>
          <a:p>
            <a:pPr>
              <a:defRPr/>
            </a:pPr>
            <a:fld id="{29A6DC13-3A1C-4381-BA90-AF770D895A1D}"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tr-TR" smtClean="0"/>
              <a:t>Asıl başlık stili için tıklatın</a:t>
            </a:r>
            <a:endParaRPr lang="uk-UA"/>
          </a:p>
        </p:txBody>
      </p:sp>
      <p:sp>
        <p:nvSpPr>
          <p:cNvPr id="3" name="Місце для дати 3"/>
          <p:cNvSpPr>
            <a:spLocks noGrp="1"/>
          </p:cNvSpPr>
          <p:nvPr>
            <p:ph type="dt" sz="half" idx="10"/>
          </p:nvPr>
        </p:nvSpPr>
        <p:spPr/>
        <p:txBody>
          <a:bodyPr/>
          <a:lstStyle>
            <a:lvl1pPr>
              <a:defRPr/>
            </a:lvl1pPr>
          </a:lstStyle>
          <a:p>
            <a:pPr>
              <a:defRPr/>
            </a:pPr>
            <a:fld id="{DA03456A-DFE1-4D6B-A7CA-383EB17DCB7C}" type="datetimeFigureOut">
              <a:rPr lang="en-GB"/>
              <a:pPr>
                <a:defRPr/>
              </a:pPr>
              <a:t>26/09/2017</a:t>
            </a:fld>
            <a:endParaRPr lang="en-GB"/>
          </a:p>
        </p:txBody>
      </p:sp>
      <p:sp>
        <p:nvSpPr>
          <p:cNvPr id="4" name="Місце для нижнього колонтитула 4"/>
          <p:cNvSpPr>
            <a:spLocks noGrp="1"/>
          </p:cNvSpPr>
          <p:nvPr>
            <p:ph type="ftr" sz="quarter" idx="11"/>
          </p:nvPr>
        </p:nvSpPr>
        <p:spPr/>
        <p:txBody>
          <a:bodyPr/>
          <a:lstStyle>
            <a:lvl1pPr>
              <a:defRPr/>
            </a:lvl1pPr>
          </a:lstStyle>
          <a:p>
            <a:pPr>
              <a:defRPr/>
            </a:pPr>
            <a:endParaRPr lang="en-GB"/>
          </a:p>
        </p:txBody>
      </p:sp>
      <p:sp>
        <p:nvSpPr>
          <p:cNvPr id="5" name="Місце для номера слайда 5"/>
          <p:cNvSpPr>
            <a:spLocks noGrp="1"/>
          </p:cNvSpPr>
          <p:nvPr>
            <p:ph type="sldNum" sz="quarter" idx="12"/>
          </p:nvPr>
        </p:nvSpPr>
        <p:spPr/>
        <p:txBody>
          <a:bodyPr/>
          <a:lstStyle>
            <a:lvl1pPr>
              <a:defRPr/>
            </a:lvl1pPr>
          </a:lstStyle>
          <a:p>
            <a:pPr>
              <a:defRPr/>
            </a:pPr>
            <a:fld id="{E77025A8-7F3D-4E40-9BBD-F89E1E4FA1CC}"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Місце для дати 3"/>
          <p:cNvSpPr>
            <a:spLocks noGrp="1"/>
          </p:cNvSpPr>
          <p:nvPr>
            <p:ph type="dt" sz="half" idx="10"/>
          </p:nvPr>
        </p:nvSpPr>
        <p:spPr/>
        <p:txBody>
          <a:bodyPr/>
          <a:lstStyle>
            <a:lvl1pPr>
              <a:defRPr/>
            </a:lvl1pPr>
          </a:lstStyle>
          <a:p>
            <a:pPr>
              <a:defRPr/>
            </a:pPr>
            <a:fld id="{8821938F-B250-4C69-9773-CACC228092FE}" type="datetimeFigureOut">
              <a:rPr lang="en-GB"/>
              <a:pPr>
                <a:defRPr/>
              </a:pPr>
              <a:t>26/09/2017</a:t>
            </a:fld>
            <a:endParaRPr lang="en-GB"/>
          </a:p>
        </p:txBody>
      </p:sp>
      <p:sp>
        <p:nvSpPr>
          <p:cNvPr id="3" name="Місце для нижнього колонтитула 4"/>
          <p:cNvSpPr>
            <a:spLocks noGrp="1"/>
          </p:cNvSpPr>
          <p:nvPr>
            <p:ph type="ftr" sz="quarter" idx="11"/>
          </p:nvPr>
        </p:nvSpPr>
        <p:spPr/>
        <p:txBody>
          <a:bodyPr/>
          <a:lstStyle>
            <a:lvl1pPr>
              <a:defRPr/>
            </a:lvl1pPr>
          </a:lstStyle>
          <a:p>
            <a:pPr>
              <a:defRPr/>
            </a:pPr>
            <a:endParaRPr lang="en-GB"/>
          </a:p>
        </p:txBody>
      </p:sp>
      <p:sp>
        <p:nvSpPr>
          <p:cNvPr id="4" name="Місце для номера слайда 5"/>
          <p:cNvSpPr>
            <a:spLocks noGrp="1"/>
          </p:cNvSpPr>
          <p:nvPr>
            <p:ph type="sldNum" sz="quarter" idx="12"/>
          </p:nvPr>
        </p:nvSpPr>
        <p:spPr/>
        <p:txBody>
          <a:bodyPr/>
          <a:lstStyle>
            <a:lvl1pPr>
              <a:defRPr/>
            </a:lvl1pPr>
          </a:lstStyle>
          <a:p>
            <a:pPr>
              <a:defRPr/>
            </a:pPr>
            <a:fld id="{15744B9E-0831-4DB9-B58B-994D108CC55E}"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400"/>
            </a:lvl1pPr>
          </a:lstStyle>
          <a:p>
            <a:r>
              <a:rPr lang="tr-TR" smtClean="0"/>
              <a:t>Asıl başlık stili için tıklatın</a:t>
            </a:r>
            <a:endParaRPr lang="uk-UA"/>
          </a:p>
        </p:txBody>
      </p:sp>
      <p:sp>
        <p:nvSpPr>
          <p:cNvPr id="3" name="Місце для вмісту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uk-UA"/>
          </a:p>
        </p:txBody>
      </p:sp>
      <p:sp>
        <p:nvSpPr>
          <p:cNvPr id="4" name="Місце для тексту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tr-TR" smtClean="0"/>
              <a:t>Asıl metin stillerini düzenlemek için tıklatın</a:t>
            </a:r>
          </a:p>
        </p:txBody>
      </p:sp>
      <p:sp>
        <p:nvSpPr>
          <p:cNvPr id="5" name="Місце для дати 3"/>
          <p:cNvSpPr>
            <a:spLocks noGrp="1"/>
          </p:cNvSpPr>
          <p:nvPr>
            <p:ph type="dt" sz="half" idx="10"/>
          </p:nvPr>
        </p:nvSpPr>
        <p:spPr/>
        <p:txBody>
          <a:bodyPr/>
          <a:lstStyle>
            <a:lvl1pPr>
              <a:defRPr/>
            </a:lvl1pPr>
          </a:lstStyle>
          <a:p>
            <a:pPr>
              <a:defRPr/>
            </a:pPr>
            <a:fld id="{09BFECE2-44B6-4D30-B452-6FA566416A5D}" type="datetimeFigureOut">
              <a:rPr lang="en-GB"/>
              <a:pPr>
                <a:defRPr/>
              </a:pPr>
              <a:t>26/09/2017</a:t>
            </a:fld>
            <a:endParaRPr lang="en-GB"/>
          </a:p>
        </p:txBody>
      </p:sp>
      <p:sp>
        <p:nvSpPr>
          <p:cNvPr id="6" name="Місце для нижнього колонтитула 4"/>
          <p:cNvSpPr>
            <a:spLocks noGrp="1"/>
          </p:cNvSpPr>
          <p:nvPr>
            <p:ph type="ftr" sz="quarter" idx="11"/>
          </p:nvPr>
        </p:nvSpPr>
        <p:spPr/>
        <p:txBody>
          <a:bodyPr/>
          <a:lstStyle>
            <a:lvl1pPr>
              <a:defRPr/>
            </a:lvl1pPr>
          </a:lstStyle>
          <a:p>
            <a:pPr>
              <a:defRPr/>
            </a:pPr>
            <a:endParaRPr lang="en-GB"/>
          </a:p>
        </p:txBody>
      </p:sp>
      <p:sp>
        <p:nvSpPr>
          <p:cNvPr id="7" name="Місце для номера слайда 5"/>
          <p:cNvSpPr>
            <a:spLocks noGrp="1"/>
          </p:cNvSpPr>
          <p:nvPr>
            <p:ph type="sldNum" sz="quarter" idx="12"/>
          </p:nvPr>
        </p:nvSpPr>
        <p:spPr/>
        <p:txBody>
          <a:bodyPr/>
          <a:lstStyle>
            <a:lvl1pPr>
              <a:defRPr/>
            </a:lvl1pPr>
          </a:lstStyle>
          <a:p>
            <a:pPr>
              <a:defRPr/>
            </a:pPr>
            <a:fld id="{A2EE819F-53CB-4275-BC0F-8868BC5CB505}"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Зображення з підпис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400"/>
            </a:lvl1pPr>
          </a:lstStyle>
          <a:p>
            <a:r>
              <a:rPr lang="tr-TR" smtClean="0"/>
              <a:t>Asıl başlık stili için tıklatın</a:t>
            </a:r>
            <a:endParaRPr lang="uk-UA"/>
          </a:p>
        </p:txBody>
      </p:sp>
      <p:sp>
        <p:nvSpPr>
          <p:cNvPr id="3" name="Місце для зображення 2"/>
          <p:cNvSpPr>
            <a:spLocks noGrp="1"/>
          </p:cNvSpPr>
          <p:nvPr>
            <p:ph type="pic" idx="1"/>
          </p:nvPr>
        </p:nvSpPr>
        <p:spPr>
          <a:xfrm>
            <a:off x="3887391" y="987426"/>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tr-TR" noProof="0" smtClean="0"/>
              <a:t>Resim eklemek için simgeyi tıklatın</a:t>
            </a:r>
            <a:endParaRPr lang="uk-UA" noProof="0" smtClean="0"/>
          </a:p>
        </p:txBody>
      </p:sp>
      <p:sp>
        <p:nvSpPr>
          <p:cNvPr id="4" name="Місце для тексту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tr-TR" smtClean="0"/>
              <a:t>Asıl metin stillerini düzenlemek için tıklatın</a:t>
            </a:r>
          </a:p>
        </p:txBody>
      </p:sp>
      <p:sp>
        <p:nvSpPr>
          <p:cNvPr id="5" name="Місце для дати 3"/>
          <p:cNvSpPr>
            <a:spLocks noGrp="1"/>
          </p:cNvSpPr>
          <p:nvPr>
            <p:ph type="dt" sz="half" idx="10"/>
          </p:nvPr>
        </p:nvSpPr>
        <p:spPr/>
        <p:txBody>
          <a:bodyPr/>
          <a:lstStyle>
            <a:lvl1pPr>
              <a:defRPr/>
            </a:lvl1pPr>
          </a:lstStyle>
          <a:p>
            <a:pPr>
              <a:defRPr/>
            </a:pPr>
            <a:fld id="{F86A4D37-1331-46CC-A28D-86710443736F}" type="datetimeFigureOut">
              <a:rPr lang="en-GB"/>
              <a:pPr>
                <a:defRPr/>
              </a:pPr>
              <a:t>26/09/2017</a:t>
            </a:fld>
            <a:endParaRPr lang="en-GB"/>
          </a:p>
        </p:txBody>
      </p:sp>
      <p:sp>
        <p:nvSpPr>
          <p:cNvPr id="6" name="Місце для нижнього колонтитула 4"/>
          <p:cNvSpPr>
            <a:spLocks noGrp="1"/>
          </p:cNvSpPr>
          <p:nvPr>
            <p:ph type="ftr" sz="quarter" idx="11"/>
          </p:nvPr>
        </p:nvSpPr>
        <p:spPr/>
        <p:txBody>
          <a:bodyPr/>
          <a:lstStyle>
            <a:lvl1pPr>
              <a:defRPr/>
            </a:lvl1pPr>
          </a:lstStyle>
          <a:p>
            <a:pPr>
              <a:defRPr/>
            </a:pPr>
            <a:endParaRPr lang="en-GB"/>
          </a:p>
        </p:txBody>
      </p:sp>
      <p:sp>
        <p:nvSpPr>
          <p:cNvPr id="7" name="Місце для номера слайда 5"/>
          <p:cNvSpPr>
            <a:spLocks noGrp="1"/>
          </p:cNvSpPr>
          <p:nvPr>
            <p:ph type="sldNum" sz="quarter" idx="12"/>
          </p:nvPr>
        </p:nvSpPr>
        <p:spPr/>
        <p:txBody>
          <a:bodyPr/>
          <a:lstStyle>
            <a:lvl1pPr>
              <a:defRPr/>
            </a:lvl1pPr>
          </a:lstStyle>
          <a:p>
            <a:pPr>
              <a:defRPr/>
            </a:pPr>
            <a:fld id="{A5671795-FCB3-4F62-8880-44EE9F7C5708}"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tr-TR" smtClean="0"/>
              <a:t>Asıl başlık stili için tıklatın</a:t>
            </a:r>
            <a:endParaRPr lang="uk-UA"/>
          </a:p>
        </p:txBody>
      </p:sp>
      <p:sp>
        <p:nvSpPr>
          <p:cNvPr id="3" name="Місце для вертикального тексту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uk-UA"/>
          </a:p>
        </p:txBody>
      </p:sp>
      <p:sp>
        <p:nvSpPr>
          <p:cNvPr id="4" name="Місце для дати 3"/>
          <p:cNvSpPr>
            <a:spLocks noGrp="1"/>
          </p:cNvSpPr>
          <p:nvPr>
            <p:ph type="dt" sz="half" idx="10"/>
          </p:nvPr>
        </p:nvSpPr>
        <p:spPr/>
        <p:txBody>
          <a:bodyPr/>
          <a:lstStyle>
            <a:lvl1pPr>
              <a:defRPr/>
            </a:lvl1pPr>
          </a:lstStyle>
          <a:p>
            <a:pPr>
              <a:defRPr/>
            </a:pPr>
            <a:fld id="{948EE8E1-FFC3-4619-A5AC-CFC52FF3350E}" type="datetimeFigureOut">
              <a:rPr lang="en-GB"/>
              <a:pPr>
                <a:defRPr/>
              </a:pPr>
              <a:t>26/09/2017</a:t>
            </a:fld>
            <a:endParaRPr lang="en-GB"/>
          </a:p>
        </p:txBody>
      </p:sp>
      <p:sp>
        <p:nvSpPr>
          <p:cNvPr id="5" name="Місце для нижнього колонтитула 4"/>
          <p:cNvSpPr>
            <a:spLocks noGrp="1"/>
          </p:cNvSpPr>
          <p:nvPr>
            <p:ph type="ftr" sz="quarter" idx="11"/>
          </p:nvPr>
        </p:nvSpPr>
        <p:spPr/>
        <p:txBody>
          <a:bodyPr/>
          <a:lstStyle>
            <a:lvl1pPr>
              <a:defRPr/>
            </a:lvl1pPr>
          </a:lstStyle>
          <a:p>
            <a:pPr>
              <a:defRPr/>
            </a:pPr>
            <a:endParaRPr lang="en-GB"/>
          </a:p>
        </p:txBody>
      </p:sp>
      <p:sp>
        <p:nvSpPr>
          <p:cNvPr id="6" name="Місце для номера слайда 5"/>
          <p:cNvSpPr>
            <a:spLocks noGrp="1"/>
          </p:cNvSpPr>
          <p:nvPr>
            <p:ph type="sldNum" sz="quarter" idx="12"/>
          </p:nvPr>
        </p:nvSpPr>
        <p:spPr/>
        <p:txBody>
          <a:bodyPr/>
          <a:lstStyle>
            <a:lvl1pPr>
              <a:defRPr/>
            </a:lvl1pPr>
          </a:lstStyle>
          <a:p>
            <a:pPr>
              <a:defRPr/>
            </a:pPr>
            <a:fld id="{790C6B36-1259-4F33-A165-C368E439F1EC}"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Вертикальний заголовок 1"/>
          <p:cNvSpPr>
            <a:spLocks noGrp="1"/>
          </p:cNvSpPr>
          <p:nvPr>
            <p:ph type="title" orient="vert"/>
          </p:nvPr>
        </p:nvSpPr>
        <p:spPr>
          <a:xfrm>
            <a:off x="4907757" y="365125"/>
            <a:ext cx="1478756" cy="5811838"/>
          </a:xfrm>
        </p:spPr>
        <p:txBody>
          <a:bodyPr vert="eaVert"/>
          <a:lstStyle/>
          <a:p>
            <a:r>
              <a:rPr lang="tr-TR" smtClean="0"/>
              <a:t>Asıl başlık stili için tıklatın</a:t>
            </a:r>
            <a:endParaRPr lang="uk-UA"/>
          </a:p>
        </p:txBody>
      </p:sp>
      <p:sp>
        <p:nvSpPr>
          <p:cNvPr id="3" name="Місце для вертикального тексту 2"/>
          <p:cNvSpPr>
            <a:spLocks noGrp="1"/>
          </p:cNvSpPr>
          <p:nvPr>
            <p:ph type="body" orient="vert" idx="1"/>
          </p:nvPr>
        </p:nvSpPr>
        <p:spPr>
          <a:xfrm>
            <a:off x="471488" y="365125"/>
            <a:ext cx="4321969"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uk-UA"/>
          </a:p>
        </p:txBody>
      </p:sp>
      <p:sp>
        <p:nvSpPr>
          <p:cNvPr id="4" name="Місце для дати 3"/>
          <p:cNvSpPr>
            <a:spLocks noGrp="1"/>
          </p:cNvSpPr>
          <p:nvPr>
            <p:ph type="dt" sz="half" idx="10"/>
          </p:nvPr>
        </p:nvSpPr>
        <p:spPr/>
        <p:txBody>
          <a:bodyPr/>
          <a:lstStyle>
            <a:lvl1pPr>
              <a:defRPr/>
            </a:lvl1pPr>
          </a:lstStyle>
          <a:p>
            <a:pPr>
              <a:defRPr/>
            </a:pPr>
            <a:fld id="{276E15D4-B5F7-4116-81B3-1DB390A2D794}" type="datetimeFigureOut">
              <a:rPr lang="en-GB"/>
              <a:pPr>
                <a:defRPr/>
              </a:pPr>
              <a:t>26/09/2017</a:t>
            </a:fld>
            <a:endParaRPr lang="en-GB"/>
          </a:p>
        </p:txBody>
      </p:sp>
      <p:sp>
        <p:nvSpPr>
          <p:cNvPr id="5" name="Місце для нижнього колонтитула 4"/>
          <p:cNvSpPr>
            <a:spLocks noGrp="1"/>
          </p:cNvSpPr>
          <p:nvPr>
            <p:ph type="ftr" sz="quarter" idx="11"/>
          </p:nvPr>
        </p:nvSpPr>
        <p:spPr/>
        <p:txBody>
          <a:bodyPr/>
          <a:lstStyle>
            <a:lvl1pPr>
              <a:defRPr/>
            </a:lvl1pPr>
          </a:lstStyle>
          <a:p>
            <a:pPr>
              <a:defRPr/>
            </a:pPr>
            <a:endParaRPr lang="en-GB"/>
          </a:p>
        </p:txBody>
      </p:sp>
      <p:sp>
        <p:nvSpPr>
          <p:cNvPr id="6" name="Місце для номера слайда 5"/>
          <p:cNvSpPr>
            <a:spLocks noGrp="1"/>
          </p:cNvSpPr>
          <p:nvPr>
            <p:ph type="sldNum" sz="quarter" idx="12"/>
          </p:nvPr>
        </p:nvSpPr>
        <p:spPr/>
        <p:txBody>
          <a:bodyPr/>
          <a:lstStyle>
            <a:lvl1pPr>
              <a:defRPr/>
            </a:lvl1pPr>
          </a:lstStyle>
          <a:p>
            <a:pPr>
              <a:defRPr/>
            </a:pPr>
            <a:fld id="{1946C329-6CF4-46A4-8372-9847D55DA1C9}"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Місце для заголовка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uk-UA" smtClean="0"/>
              <a:t>Зразок заголовка</a:t>
            </a:r>
          </a:p>
        </p:txBody>
      </p:sp>
      <p:sp>
        <p:nvSpPr>
          <p:cNvPr id="1027" name="Місце для тексту 2"/>
          <p:cNvSpPr>
            <a:spLocks noGrp="1"/>
          </p:cNvSpPr>
          <p:nvPr>
            <p:ph type="body" idx="1"/>
          </p:nvPr>
        </p:nvSpPr>
        <p:spPr bwMode="auto">
          <a:xfrm>
            <a:off x="628650"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p>
        </p:txBody>
      </p:sp>
      <p:sp>
        <p:nvSpPr>
          <p:cNvPr id="4" name="Місце для дати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chemeClr val="tx1">
                    <a:tint val="75000"/>
                  </a:schemeClr>
                </a:solidFill>
                <a:latin typeface="+mn-lt"/>
              </a:defRPr>
            </a:lvl1pPr>
          </a:lstStyle>
          <a:p>
            <a:pPr>
              <a:defRPr/>
            </a:pPr>
            <a:fld id="{B95F6BF5-A9A2-457B-974D-F1A96B86D865}" type="datetimeFigureOut">
              <a:rPr lang="en-GB"/>
              <a:pPr>
                <a:defRPr/>
              </a:pPr>
              <a:t>26/09/2017</a:t>
            </a:fld>
            <a:endParaRPr lang="en-GB"/>
          </a:p>
        </p:txBody>
      </p:sp>
      <p:sp>
        <p:nvSpPr>
          <p:cNvPr id="5" name="Місце для нижнього колонтитула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900">
                <a:solidFill>
                  <a:schemeClr val="tx1">
                    <a:tint val="75000"/>
                  </a:schemeClr>
                </a:solidFill>
                <a:latin typeface="+mn-lt"/>
              </a:defRPr>
            </a:lvl1pPr>
          </a:lstStyle>
          <a:p>
            <a:pPr>
              <a:defRPr/>
            </a:pPr>
            <a:endParaRPr lang="en-GB"/>
          </a:p>
        </p:txBody>
      </p:sp>
      <p:sp>
        <p:nvSpPr>
          <p:cNvPr id="6" name="Місце для номера слайда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a:solidFill>
                  <a:srgbClr val="898989"/>
                </a:solidFill>
              </a:defRPr>
            </a:lvl1pPr>
          </a:lstStyle>
          <a:p>
            <a:pPr>
              <a:defRPr/>
            </a:pPr>
            <a:fld id="{DC02AB6F-6EC9-4E70-B4E0-BD54EB8C36F7}"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768"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itchFamily="34" charset="0"/>
        </a:defRPr>
      </a:lvl5pPr>
      <a:lvl6pPr marL="457200" algn="l" defTabSz="685800" rtl="0" eaLnBrk="1" fontAlgn="base" hangingPunct="1">
        <a:lnSpc>
          <a:spcPct val="90000"/>
        </a:lnSpc>
        <a:spcBef>
          <a:spcPct val="0"/>
        </a:spcBef>
        <a:spcAft>
          <a:spcPct val="0"/>
        </a:spcAft>
        <a:defRPr sz="3300">
          <a:solidFill>
            <a:schemeClr val="tx1"/>
          </a:solidFill>
          <a:latin typeface="Calibri Light" pitchFamily="34" charset="0"/>
        </a:defRPr>
      </a:lvl6pPr>
      <a:lvl7pPr marL="914400" algn="l" defTabSz="685800" rtl="0" eaLnBrk="1" fontAlgn="base" hangingPunct="1">
        <a:lnSpc>
          <a:spcPct val="90000"/>
        </a:lnSpc>
        <a:spcBef>
          <a:spcPct val="0"/>
        </a:spcBef>
        <a:spcAft>
          <a:spcPct val="0"/>
        </a:spcAft>
        <a:defRPr sz="3300">
          <a:solidFill>
            <a:schemeClr val="tx1"/>
          </a:solidFill>
          <a:latin typeface="Calibri Light" pitchFamily="34" charset="0"/>
        </a:defRPr>
      </a:lvl7pPr>
      <a:lvl8pPr marL="1371600" algn="l" defTabSz="685800" rtl="0" eaLnBrk="1" fontAlgn="base" hangingPunct="1">
        <a:lnSpc>
          <a:spcPct val="90000"/>
        </a:lnSpc>
        <a:spcBef>
          <a:spcPct val="0"/>
        </a:spcBef>
        <a:spcAft>
          <a:spcPct val="0"/>
        </a:spcAft>
        <a:defRPr sz="3300">
          <a:solidFill>
            <a:schemeClr val="tx1"/>
          </a:solidFill>
          <a:latin typeface="Calibri Light" pitchFamily="34" charset="0"/>
        </a:defRPr>
      </a:lvl8pPr>
      <a:lvl9pPr marL="1828800" algn="l" defTabSz="685800" rtl="0" eaLnBrk="1" fontAlgn="base" hangingPunct="1">
        <a:lnSpc>
          <a:spcPct val="90000"/>
        </a:lnSpc>
        <a:spcBef>
          <a:spcPct val="0"/>
        </a:spcBef>
        <a:spcAft>
          <a:spcPct val="0"/>
        </a:spcAft>
        <a:defRPr sz="3300">
          <a:solidFill>
            <a:schemeClr val="tx1"/>
          </a:solidFill>
          <a:latin typeface="Calibri Light" pitchFamily="34" charset="0"/>
        </a:defRPr>
      </a:lvl9pPr>
    </p:titleStyle>
    <p:bodyStyle>
      <a:lvl1pPr marL="171450" indent="-171450" algn="l" defTabSz="685800" rtl="0" eaLnBrk="0" fontAlgn="base" hangingPunct="0">
        <a:lnSpc>
          <a:spcPct val="90000"/>
        </a:lnSpc>
        <a:spcBef>
          <a:spcPts val="750"/>
        </a:spcBef>
        <a:spcAft>
          <a:spcPct val="0"/>
        </a:spcAft>
        <a:buFont typeface="Arial"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uk-UA"/>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comments" Target="../comments/comment1.xml"/></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18" Type="http://schemas.openxmlformats.org/officeDocument/2006/relationships/image" Target="../media/image21.png"/><Relationship Id="rId26" Type="http://schemas.openxmlformats.org/officeDocument/2006/relationships/image" Target="../media/image29.png"/><Relationship Id="rId3" Type="http://schemas.openxmlformats.org/officeDocument/2006/relationships/image" Target="../media/image6.png"/><Relationship Id="rId21" Type="http://schemas.openxmlformats.org/officeDocument/2006/relationships/image" Target="../media/image24.png"/><Relationship Id="rId7" Type="http://schemas.openxmlformats.org/officeDocument/2006/relationships/image" Target="../media/image10.png"/><Relationship Id="rId12" Type="http://schemas.openxmlformats.org/officeDocument/2006/relationships/image" Target="../media/image15.png"/><Relationship Id="rId17" Type="http://schemas.openxmlformats.org/officeDocument/2006/relationships/image" Target="../media/image20.png"/><Relationship Id="rId25" Type="http://schemas.openxmlformats.org/officeDocument/2006/relationships/image" Target="../media/image28.png"/><Relationship Id="rId2" Type="http://schemas.openxmlformats.org/officeDocument/2006/relationships/image" Target="../media/image5.png"/><Relationship Id="rId16" Type="http://schemas.openxmlformats.org/officeDocument/2006/relationships/image" Target="../media/image19.png"/><Relationship Id="rId20"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png"/><Relationship Id="rId24" Type="http://schemas.openxmlformats.org/officeDocument/2006/relationships/image" Target="../media/image27.png"/><Relationship Id="rId5" Type="http://schemas.openxmlformats.org/officeDocument/2006/relationships/image" Target="../media/image8.png"/><Relationship Id="rId15" Type="http://schemas.openxmlformats.org/officeDocument/2006/relationships/image" Target="../media/image18.png"/><Relationship Id="rId23" Type="http://schemas.openxmlformats.org/officeDocument/2006/relationships/image" Target="../media/image26.png"/><Relationship Id="rId28" Type="http://schemas.openxmlformats.org/officeDocument/2006/relationships/image" Target="../media/image4.png"/><Relationship Id="rId10" Type="http://schemas.openxmlformats.org/officeDocument/2006/relationships/image" Target="../media/image13.png"/><Relationship Id="rId19"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 Id="rId22" Type="http://schemas.openxmlformats.org/officeDocument/2006/relationships/image" Target="../media/image25.png"/><Relationship Id="rId27"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6 Metin kutusu"/>
          <p:cNvSpPr txBox="1">
            <a:spLocks noChangeArrowheads="1"/>
          </p:cNvSpPr>
          <p:nvPr/>
        </p:nvSpPr>
        <p:spPr bwMode="auto">
          <a:xfrm>
            <a:off x="468313" y="2708275"/>
            <a:ext cx="8207375" cy="3724275"/>
          </a:xfrm>
          <a:prstGeom prst="rect">
            <a:avLst/>
          </a:prstGeom>
          <a:noFill/>
          <a:ln w="9525">
            <a:noFill/>
            <a:miter lim="800000"/>
            <a:headEnd/>
            <a:tailEnd/>
          </a:ln>
        </p:spPr>
        <p:txBody>
          <a:bodyPr>
            <a:spAutoFit/>
          </a:bodyPr>
          <a:lstStyle/>
          <a:p>
            <a:pPr algn="ctr" eaLnBrk="0" hangingPunct="0"/>
            <a:r>
              <a:rPr lang="tr-TR" sz="3200" dirty="0">
                <a:latin typeface="TTKB Dik Temel Abece" pitchFamily="2" charset="-94"/>
              </a:rPr>
              <a:t>Kurallar</a:t>
            </a:r>
          </a:p>
          <a:p>
            <a:pPr eaLnBrk="0" hangingPunct="0">
              <a:buFont typeface="Arial" charset="0"/>
              <a:buChar char="•"/>
            </a:pPr>
            <a:r>
              <a:rPr lang="tr-TR" sz="2000" dirty="0" smtClean="0">
                <a:latin typeface="TTKB Dik Temel Abece" pitchFamily="2" charset="-94"/>
              </a:rPr>
              <a:t>Öğretmen bir </a:t>
            </a:r>
            <a:r>
              <a:rPr lang="tr-TR" sz="2000" dirty="0">
                <a:latin typeface="TTKB Dik Temel Abece" pitchFamily="2" charset="-94"/>
              </a:rPr>
              <a:t>karakter seçer ancak bunu öğrencileri ile paylaşmaz.</a:t>
            </a:r>
          </a:p>
          <a:p>
            <a:pPr eaLnBrk="0" hangingPunct="0">
              <a:buFont typeface="Arial" charset="0"/>
              <a:buChar char="•"/>
            </a:pPr>
            <a:r>
              <a:rPr lang="tr-TR" sz="2000" dirty="0">
                <a:latin typeface="TTKB Dik Temel Abece" pitchFamily="2" charset="-94"/>
              </a:rPr>
              <a:t>Öğrenciler, öğretmenlerinin seçtiği karakteri bulmak için soru sorar. Örneğin “Seçtiğiniz karakterin sakalı var mı?” sorusu gibi.</a:t>
            </a:r>
          </a:p>
          <a:p>
            <a:pPr eaLnBrk="0" hangingPunct="0">
              <a:buFont typeface="Arial" charset="0"/>
              <a:buChar char="•"/>
            </a:pPr>
            <a:r>
              <a:rPr lang="tr-TR" sz="2000" dirty="0">
                <a:latin typeface="TTKB Dik Temel Abece" pitchFamily="2" charset="-94"/>
              </a:rPr>
              <a:t>Öğretmen, sorulan sorulara sadece “ Evet” ya da “Hayır” cevapları verebilir. </a:t>
            </a:r>
          </a:p>
          <a:p>
            <a:pPr eaLnBrk="0" hangingPunct="0">
              <a:buFont typeface="Arial" charset="0"/>
              <a:buChar char="•"/>
            </a:pPr>
            <a:r>
              <a:rPr lang="tr-TR" sz="2000" dirty="0">
                <a:latin typeface="TTKB Dik Temel Abece" pitchFamily="2" charset="-94"/>
              </a:rPr>
              <a:t> Sorulan sorular sadece fiziksel özellikler ile ilgili olmalıdır. </a:t>
            </a:r>
          </a:p>
          <a:p>
            <a:pPr eaLnBrk="0" hangingPunct="0">
              <a:buFont typeface="Arial" charset="0"/>
              <a:buChar char="•"/>
            </a:pPr>
            <a:r>
              <a:rPr lang="tr-TR" sz="2000" dirty="0">
                <a:latin typeface="TTKB Dik Temel Abece" pitchFamily="2" charset="-94"/>
              </a:rPr>
              <a:t> Seçilen öğrencinin bir soru ve bir tahmin hakkı vardır.</a:t>
            </a:r>
          </a:p>
          <a:p>
            <a:pPr eaLnBrk="0" hangingPunct="0">
              <a:buFont typeface="Arial" charset="0"/>
              <a:buChar char="•"/>
            </a:pPr>
            <a:r>
              <a:rPr lang="tr-TR" sz="2000" dirty="0">
                <a:latin typeface="TTKB Dik Temel Abece" pitchFamily="2" charset="-94"/>
              </a:rPr>
              <a:t> Öğretmenin verdiği cevaba göre, uygun olmayan karakterler üzerine tıklayarak kapatılır.</a:t>
            </a:r>
          </a:p>
          <a:p>
            <a:pPr eaLnBrk="0" hangingPunct="0">
              <a:buFont typeface="Arial" charset="0"/>
              <a:buChar char="•"/>
            </a:pPr>
            <a:endParaRPr lang="tr-TR" sz="2000" dirty="0">
              <a:latin typeface="TTKB Dik Temel Abece" pitchFamily="2" charset="-94"/>
            </a:endParaRPr>
          </a:p>
          <a:p>
            <a:pPr eaLnBrk="0" hangingPunct="0">
              <a:buFont typeface="Arial" charset="0"/>
              <a:buChar char="•"/>
            </a:pPr>
            <a:endParaRPr lang="tr-TR" sz="2400" dirty="0">
              <a:latin typeface="TTKB Dik Temel Abece" pitchFamily="2" charset="-94"/>
            </a:endParaRPr>
          </a:p>
        </p:txBody>
      </p:sp>
      <p:sp>
        <p:nvSpPr>
          <p:cNvPr id="2" name="Rectangle 1"/>
          <p:cNvSpPr/>
          <p:nvPr/>
        </p:nvSpPr>
        <p:spPr>
          <a:xfrm>
            <a:off x="179388" y="188913"/>
            <a:ext cx="8785225" cy="64801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GB"/>
          </a:p>
        </p:txBody>
      </p:sp>
      <p:pic>
        <p:nvPicPr>
          <p:cNvPr id="3076" name="Picture 2"/>
          <p:cNvPicPr>
            <a:picLocks noChangeAspect="1"/>
          </p:cNvPicPr>
          <p:nvPr/>
        </p:nvPicPr>
        <p:blipFill>
          <a:blip r:embed="rId2" cstate="print"/>
          <a:srcRect/>
          <a:stretch>
            <a:fillRect/>
          </a:stretch>
        </p:blipFill>
        <p:spPr bwMode="auto">
          <a:xfrm>
            <a:off x="1187450" y="0"/>
            <a:ext cx="6927850" cy="3232150"/>
          </a:xfrm>
          <a:prstGeom prst="rect">
            <a:avLst/>
          </a:prstGeom>
          <a:noFill/>
          <a:ln w="9525">
            <a:noFill/>
            <a:miter lim="800000"/>
            <a:headEnd/>
            <a:tailEnd/>
          </a:ln>
        </p:spPr>
      </p:pic>
      <p:sp>
        <p:nvSpPr>
          <p:cNvPr id="6" name="5 Yuvarlatılmış Dikdörtgen"/>
          <p:cNvSpPr/>
          <p:nvPr/>
        </p:nvSpPr>
        <p:spPr>
          <a:xfrm>
            <a:off x="395288" y="5949950"/>
            <a:ext cx="2089150" cy="503238"/>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a:p>
        </p:txBody>
      </p:sp>
      <p:pic>
        <p:nvPicPr>
          <p:cNvPr id="3078" name="3 Resim" descr="logo-beyaz.png"/>
          <p:cNvPicPr>
            <a:picLocks noChangeAspect="1"/>
          </p:cNvPicPr>
          <p:nvPr/>
        </p:nvPicPr>
        <p:blipFill>
          <a:blip r:embed="rId3" cstate="print"/>
          <a:srcRect/>
          <a:stretch>
            <a:fillRect/>
          </a:stretch>
        </p:blipFill>
        <p:spPr bwMode="auto">
          <a:xfrm>
            <a:off x="666750" y="5832475"/>
            <a:ext cx="1528763" cy="765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 name="126 Yuvarlatılmış Dikdörtgen"/>
          <p:cNvSpPr/>
          <p:nvPr/>
        </p:nvSpPr>
        <p:spPr>
          <a:xfrm>
            <a:off x="6659563" y="333375"/>
            <a:ext cx="2089150" cy="503238"/>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a:p>
        </p:txBody>
      </p:sp>
      <p:sp>
        <p:nvSpPr>
          <p:cNvPr id="53" name="Rectangle 1"/>
          <p:cNvSpPr/>
          <p:nvPr/>
        </p:nvSpPr>
        <p:spPr>
          <a:xfrm>
            <a:off x="179388" y="188913"/>
            <a:ext cx="8785225" cy="64801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GB"/>
          </a:p>
        </p:txBody>
      </p:sp>
      <p:pic>
        <p:nvPicPr>
          <p:cNvPr id="54" name="1"/>
          <p:cNvPicPr>
            <a:picLocks noChangeAspect="1"/>
          </p:cNvPicPr>
          <p:nvPr/>
        </p:nvPicPr>
        <p:blipFill>
          <a:blip r:embed="rId2" cstate="print"/>
          <a:srcRect/>
          <a:stretch>
            <a:fillRect/>
          </a:stretch>
        </p:blipFill>
        <p:spPr bwMode="auto">
          <a:xfrm>
            <a:off x="441325" y="976313"/>
            <a:ext cx="1212850" cy="1266825"/>
          </a:xfrm>
          <a:prstGeom prst="rect">
            <a:avLst/>
          </a:prstGeom>
          <a:noFill/>
          <a:ln w="9525">
            <a:noFill/>
            <a:miter lim="800000"/>
            <a:headEnd/>
            <a:tailEnd/>
          </a:ln>
        </p:spPr>
      </p:pic>
      <p:pic>
        <p:nvPicPr>
          <p:cNvPr id="55" name="2"/>
          <p:cNvPicPr>
            <a:picLocks noChangeAspect="1"/>
          </p:cNvPicPr>
          <p:nvPr/>
        </p:nvPicPr>
        <p:blipFill>
          <a:blip r:embed="rId3" cstate="print"/>
          <a:srcRect/>
          <a:stretch>
            <a:fillRect/>
          </a:stretch>
        </p:blipFill>
        <p:spPr bwMode="auto">
          <a:xfrm>
            <a:off x="1855788" y="981075"/>
            <a:ext cx="1212850" cy="1262063"/>
          </a:xfrm>
          <a:prstGeom prst="rect">
            <a:avLst/>
          </a:prstGeom>
          <a:noFill/>
          <a:ln w="9525">
            <a:noFill/>
            <a:miter lim="800000"/>
            <a:headEnd/>
            <a:tailEnd/>
          </a:ln>
        </p:spPr>
      </p:pic>
      <p:pic>
        <p:nvPicPr>
          <p:cNvPr id="56" name="3"/>
          <p:cNvPicPr>
            <a:picLocks noChangeAspect="1"/>
          </p:cNvPicPr>
          <p:nvPr/>
        </p:nvPicPr>
        <p:blipFill>
          <a:blip r:embed="rId4" cstate="print"/>
          <a:srcRect/>
          <a:stretch>
            <a:fillRect/>
          </a:stretch>
        </p:blipFill>
        <p:spPr bwMode="auto">
          <a:xfrm>
            <a:off x="3271838" y="950913"/>
            <a:ext cx="1212850" cy="1292225"/>
          </a:xfrm>
          <a:prstGeom prst="rect">
            <a:avLst/>
          </a:prstGeom>
          <a:noFill/>
          <a:ln w="9525">
            <a:noFill/>
            <a:miter lim="800000"/>
            <a:headEnd/>
            <a:tailEnd/>
          </a:ln>
        </p:spPr>
      </p:pic>
      <p:pic>
        <p:nvPicPr>
          <p:cNvPr id="57" name="4"/>
          <p:cNvPicPr>
            <a:picLocks noChangeAspect="1"/>
          </p:cNvPicPr>
          <p:nvPr/>
        </p:nvPicPr>
        <p:blipFill>
          <a:blip r:embed="rId5" cstate="print"/>
          <a:srcRect/>
          <a:stretch>
            <a:fillRect/>
          </a:stretch>
        </p:blipFill>
        <p:spPr bwMode="auto">
          <a:xfrm>
            <a:off x="4686300" y="938213"/>
            <a:ext cx="1212850" cy="1304925"/>
          </a:xfrm>
          <a:prstGeom prst="rect">
            <a:avLst/>
          </a:prstGeom>
          <a:noFill/>
          <a:ln w="9525">
            <a:noFill/>
            <a:miter lim="800000"/>
            <a:headEnd/>
            <a:tailEnd/>
          </a:ln>
        </p:spPr>
      </p:pic>
      <p:pic>
        <p:nvPicPr>
          <p:cNvPr id="58" name="5"/>
          <p:cNvPicPr>
            <a:picLocks noChangeAspect="1"/>
          </p:cNvPicPr>
          <p:nvPr/>
        </p:nvPicPr>
        <p:blipFill>
          <a:blip r:embed="rId6" cstate="print"/>
          <a:srcRect/>
          <a:stretch>
            <a:fillRect/>
          </a:stretch>
        </p:blipFill>
        <p:spPr bwMode="auto">
          <a:xfrm>
            <a:off x="6102350" y="966788"/>
            <a:ext cx="1212850" cy="1266825"/>
          </a:xfrm>
          <a:prstGeom prst="rect">
            <a:avLst/>
          </a:prstGeom>
          <a:noFill/>
          <a:ln w="9525">
            <a:noFill/>
            <a:miter lim="800000"/>
            <a:headEnd/>
            <a:tailEnd/>
          </a:ln>
        </p:spPr>
      </p:pic>
      <p:pic>
        <p:nvPicPr>
          <p:cNvPr id="59" name="6"/>
          <p:cNvPicPr>
            <a:picLocks noChangeAspect="1"/>
          </p:cNvPicPr>
          <p:nvPr/>
        </p:nvPicPr>
        <p:blipFill>
          <a:blip r:embed="rId7" cstate="print"/>
          <a:srcRect/>
          <a:stretch>
            <a:fillRect/>
          </a:stretch>
        </p:blipFill>
        <p:spPr bwMode="auto">
          <a:xfrm>
            <a:off x="7516813" y="963613"/>
            <a:ext cx="1212850" cy="1279525"/>
          </a:xfrm>
          <a:prstGeom prst="rect">
            <a:avLst/>
          </a:prstGeom>
          <a:noFill/>
          <a:ln w="9525">
            <a:noFill/>
            <a:miter lim="800000"/>
            <a:headEnd/>
            <a:tailEnd/>
          </a:ln>
        </p:spPr>
      </p:pic>
      <p:pic>
        <p:nvPicPr>
          <p:cNvPr id="60" name="12"/>
          <p:cNvPicPr>
            <a:picLocks noChangeAspect="1"/>
          </p:cNvPicPr>
          <p:nvPr/>
        </p:nvPicPr>
        <p:blipFill>
          <a:blip r:embed="rId8" cstate="print"/>
          <a:srcRect/>
          <a:stretch>
            <a:fillRect/>
          </a:stretch>
        </p:blipFill>
        <p:spPr bwMode="auto">
          <a:xfrm>
            <a:off x="7516813" y="2355850"/>
            <a:ext cx="1225550" cy="1285875"/>
          </a:xfrm>
          <a:prstGeom prst="rect">
            <a:avLst/>
          </a:prstGeom>
          <a:noFill/>
          <a:ln w="9525">
            <a:noFill/>
            <a:miter lim="800000"/>
            <a:headEnd/>
            <a:tailEnd/>
          </a:ln>
        </p:spPr>
      </p:pic>
      <p:pic>
        <p:nvPicPr>
          <p:cNvPr id="61" name="11"/>
          <p:cNvPicPr>
            <a:picLocks noChangeAspect="1"/>
          </p:cNvPicPr>
          <p:nvPr/>
        </p:nvPicPr>
        <p:blipFill>
          <a:blip r:embed="rId9" cstate="print"/>
          <a:srcRect/>
          <a:stretch>
            <a:fillRect/>
          </a:stretch>
        </p:blipFill>
        <p:spPr bwMode="auto">
          <a:xfrm>
            <a:off x="6102350" y="2363788"/>
            <a:ext cx="1214438" cy="1274762"/>
          </a:xfrm>
          <a:prstGeom prst="rect">
            <a:avLst/>
          </a:prstGeom>
          <a:noFill/>
          <a:ln w="9525">
            <a:noFill/>
            <a:miter lim="800000"/>
            <a:headEnd/>
            <a:tailEnd/>
          </a:ln>
        </p:spPr>
      </p:pic>
      <p:pic>
        <p:nvPicPr>
          <p:cNvPr id="62" name="10"/>
          <p:cNvPicPr>
            <a:picLocks noChangeAspect="1"/>
          </p:cNvPicPr>
          <p:nvPr/>
        </p:nvPicPr>
        <p:blipFill>
          <a:blip r:embed="rId10" cstate="print"/>
          <a:srcRect/>
          <a:stretch>
            <a:fillRect/>
          </a:stretch>
        </p:blipFill>
        <p:spPr bwMode="auto">
          <a:xfrm>
            <a:off x="4683125" y="2360613"/>
            <a:ext cx="1219200" cy="1281112"/>
          </a:xfrm>
          <a:prstGeom prst="rect">
            <a:avLst/>
          </a:prstGeom>
          <a:noFill/>
          <a:ln w="9525">
            <a:noFill/>
            <a:miter lim="800000"/>
            <a:headEnd/>
            <a:tailEnd/>
          </a:ln>
        </p:spPr>
      </p:pic>
      <p:pic>
        <p:nvPicPr>
          <p:cNvPr id="63" name="9"/>
          <p:cNvPicPr>
            <a:picLocks noChangeAspect="1"/>
          </p:cNvPicPr>
          <p:nvPr/>
        </p:nvPicPr>
        <p:blipFill>
          <a:blip r:embed="rId11" cstate="print"/>
          <a:srcRect/>
          <a:stretch>
            <a:fillRect/>
          </a:stretch>
        </p:blipFill>
        <p:spPr bwMode="auto">
          <a:xfrm>
            <a:off x="3270250" y="2366963"/>
            <a:ext cx="1208088" cy="1274762"/>
          </a:xfrm>
          <a:prstGeom prst="rect">
            <a:avLst/>
          </a:prstGeom>
          <a:noFill/>
          <a:ln w="9525">
            <a:noFill/>
            <a:miter lim="800000"/>
            <a:headEnd/>
            <a:tailEnd/>
          </a:ln>
        </p:spPr>
      </p:pic>
      <p:pic>
        <p:nvPicPr>
          <p:cNvPr id="64" name="8"/>
          <p:cNvPicPr>
            <a:picLocks noChangeAspect="1"/>
          </p:cNvPicPr>
          <p:nvPr/>
        </p:nvPicPr>
        <p:blipFill>
          <a:blip r:embed="rId12" cstate="print"/>
          <a:srcRect/>
          <a:stretch>
            <a:fillRect/>
          </a:stretch>
        </p:blipFill>
        <p:spPr bwMode="auto">
          <a:xfrm>
            <a:off x="1854200" y="2359025"/>
            <a:ext cx="1214438" cy="1279525"/>
          </a:xfrm>
          <a:prstGeom prst="rect">
            <a:avLst/>
          </a:prstGeom>
          <a:noFill/>
          <a:ln w="9525">
            <a:noFill/>
            <a:miter lim="800000"/>
            <a:headEnd/>
            <a:tailEnd/>
          </a:ln>
        </p:spPr>
      </p:pic>
      <p:pic>
        <p:nvPicPr>
          <p:cNvPr id="65" name="7"/>
          <p:cNvPicPr>
            <a:picLocks noChangeAspect="1"/>
          </p:cNvPicPr>
          <p:nvPr/>
        </p:nvPicPr>
        <p:blipFill>
          <a:blip r:embed="rId13" cstate="print"/>
          <a:srcRect/>
          <a:stretch>
            <a:fillRect/>
          </a:stretch>
        </p:blipFill>
        <p:spPr bwMode="auto">
          <a:xfrm>
            <a:off x="441325" y="2355850"/>
            <a:ext cx="1212850" cy="1285875"/>
          </a:xfrm>
          <a:prstGeom prst="rect">
            <a:avLst/>
          </a:prstGeom>
          <a:noFill/>
          <a:ln w="9525">
            <a:noFill/>
            <a:miter lim="800000"/>
            <a:headEnd/>
            <a:tailEnd/>
          </a:ln>
        </p:spPr>
      </p:pic>
      <p:pic>
        <p:nvPicPr>
          <p:cNvPr id="66" name="13"/>
          <p:cNvPicPr>
            <a:picLocks noChangeAspect="1"/>
          </p:cNvPicPr>
          <p:nvPr/>
        </p:nvPicPr>
        <p:blipFill>
          <a:blip r:embed="rId14" cstate="print"/>
          <a:srcRect/>
          <a:stretch>
            <a:fillRect/>
          </a:stretch>
        </p:blipFill>
        <p:spPr bwMode="auto">
          <a:xfrm>
            <a:off x="441325" y="3797300"/>
            <a:ext cx="1219200" cy="1273175"/>
          </a:xfrm>
          <a:prstGeom prst="rect">
            <a:avLst/>
          </a:prstGeom>
          <a:noFill/>
          <a:ln w="9525">
            <a:noFill/>
            <a:miter lim="800000"/>
            <a:headEnd/>
            <a:tailEnd/>
          </a:ln>
        </p:spPr>
      </p:pic>
      <p:pic>
        <p:nvPicPr>
          <p:cNvPr id="67" name="14"/>
          <p:cNvPicPr>
            <a:picLocks noChangeAspect="1"/>
          </p:cNvPicPr>
          <p:nvPr/>
        </p:nvPicPr>
        <p:blipFill>
          <a:blip r:embed="rId15" cstate="print"/>
          <a:srcRect/>
          <a:stretch>
            <a:fillRect/>
          </a:stretch>
        </p:blipFill>
        <p:spPr bwMode="auto">
          <a:xfrm>
            <a:off x="1854200" y="3784600"/>
            <a:ext cx="1212850" cy="1285875"/>
          </a:xfrm>
          <a:prstGeom prst="rect">
            <a:avLst/>
          </a:prstGeom>
          <a:noFill/>
          <a:ln w="9525">
            <a:noFill/>
            <a:miter lim="800000"/>
            <a:headEnd/>
            <a:tailEnd/>
          </a:ln>
        </p:spPr>
      </p:pic>
      <p:pic>
        <p:nvPicPr>
          <p:cNvPr id="68" name="15"/>
          <p:cNvPicPr>
            <a:picLocks noChangeAspect="1"/>
          </p:cNvPicPr>
          <p:nvPr/>
        </p:nvPicPr>
        <p:blipFill>
          <a:blip r:embed="rId16" cstate="print"/>
          <a:srcRect/>
          <a:stretch>
            <a:fillRect/>
          </a:stretch>
        </p:blipFill>
        <p:spPr bwMode="auto">
          <a:xfrm>
            <a:off x="3260725" y="3784600"/>
            <a:ext cx="1212850" cy="1285875"/>
          </a:xfrm>
          <a:prstGeom prst="rect">
            <a:avLst/>
          </a:prstGeom>
          <a:noFill/>
          <a:ln w="9525">
            <a:noFill/>
            <a:miter lim="800000"/>
            <a:headEnd/>
            <a:tailEnd/>
          </a:ln>
        </p:spPr>
      </p:pic>
      <p:pic>
        <p:nvPicPr>
          <p:cNvPr id="69" name="16"/>
          <p:cNvPicPr>
            <a:picLocks noChangeAspect="1"/>
          </p:cNvPicPr>
          <p:nvPr/>
        </p:nvPicPr>
        <p:blipFill>
          <a:blip r:embed="rId17" cstate="print"/>
          <a:srcRect/>
          <a:stretch>
            <a:fillRect/>
          </a:stretch>
        </p:blipFill>
        <p:spPr bwMode="auto">
          <a:xfrm>
            <a:off x="4667250" y="3778250"/>
            <a:ext cx="1225550" cy="1292225"/>
          </a:xfrm>
          <a:prstGeom prst="rect">
            <a:avLst/>
          </a:prstGeom>
          <a:noFill/>
          <a:ln w="9525">
            <a:noFill/>
            <a:miter lim="800000"/>
            <a:headEnd/>
            <a:tailEnd/>
          </a:ln>
        </p:spPr>
      </p:pic>
      <p:pic>
        <p:nvPicPr>
          <p:cNvPr id="70" name="17"/>
          <p:cNvPicPr>
            <a:picLocks noChangeAspect="1"/>
          </p:cNvPicPr>
          <p:nvPr/>
        </p:nvPicPr>
        <p:blipFill>
          <a:blip r:embed="rId18" cstate="print"/>
          <a:srcRect/>
          <a:stretch>
            <a:fillRect/>
          </a:stretch>
        </p:blipFill>
        <p:spPr bwMode="auto">
          <a:xfrm>
            <a:off x="6096000" y="3787775"/>
            <a:ext cx="1225550" cy="1262063"/>
          </a:xfrm>
          <a:prstGeom prst="rect">
            <a:avLst/>
          </a:prstGeom>
          <a:noFill/>
          <a:ln w="9525">
            <a:noFill/>
            <a:miter lim="800000"/>
            <a:headEnd/>
            <a:tailEnd/>
          </a:ln>
        </p:spPr>
      </p:pic>
      <p:pic>
        <p:nvPicPr>
          <p:cNvPr id="71" name="18"/>
          <p:cNvPicPr>
            <a:picLocks noChangeAspect="1"/>
          </p:cNvPicPr>
          <p:nvPr/>
        </p:nvPicPr>
        <p:blipFill>
          <a:blip r:embed="rId19" cstate="print"/>
          <a:srcRect/>
          <a:stretch>
            <a:fillRect/>
          </a:stretch>
        </p:blipFill>
        <p:spPr bwMode="auto">
          <a:xfrm>
            <a:off x="7516813" y="3760788"/>
            <a:ext cx="1212850" cy="1285875"/>
          </a:xfrm>
          <a:prstGeom prst="rect">
            <a:avLst/>
          </a:prstGeom>
          <a:noFill/>
          <a:ln w="9525">
            <a:noFill/>
            <a:miter lim="800000"/>
            <a:headEnd/>
            <a:tailEnd/>
          </a:ln>
        </p:spPr>
      </p:pic>
      <p:pic>
        <p:nvPicPr>
          <p:cNvPr id="72" name="24"/>
          <p:cNvPicPr>
            <a:picLocks noChangeAspect="1"/>
          </p:cNvPicPr>
          <p:nvPr/>
        </p:nvPicPr>
        <p:blipFill>
          <a:blip r:embed="rId20" cstate="print"/>
          <a:srcRect/>
          <a:stretch>
            <a:fillRect/>
          </a:stretch>
        </p:blipFill>
        <p:spPr bwMode="auto">
          <a:xfrm>
            <a:off x="7516813" y="5184775"/>
            <a:ext cx="1225550" cy="1268413"/>
          </a:xfrm>
          <a:prstGeom prst="rect">
            <a:avLst/>
          </a:prstGeom>
          <a:noFill/>
          <a:ln w="9525">
            <a:noFill/>
            <a:miter lim="800000"/>
            <a:headEnd/>
            <a:tailEnd/>
          </a:ln>
        </p:spPr>
      </p:pic>
      <p:pic>
        <p:nvPicPr>
          <p:cNvPr id="73" name="23"/>
          <p:cNvPicPr>
            <a:picLocks noChangeAspect="1"/>
          </p:cNvPicPr>
          <p:nvPr/>
        </p:nvPicPr>
        <p:blipFill>
          <a:blip r:embed="rId21" cstate="print"/>
          <a:srcRect/>
          <a:stretch>
            <a:fillRect/>
          </a:stretch>
        </p:blipFill>
        <p:spPr bwMode="auto">
          <a:xfrm>
            <a:off x="6096000" y="5184775"/>
            <a:ext cx="1225550" cy="1268413"/>
          </a:xfrm>
          <a:prstGeom prst="rect">
            <a:avLst/>
          </a:prstGeom>
          <a:noFill/>
          <a:ln w="9525">
            <a:noFill/>
            <a:miter lim="800000"/>
            <a:headEnd/>
            <a:tailEnd/>
          </a:ln>
        </p:spPr>
      </p:pic>
      <p:pic>
        <p:nvPicPr>
          <p:cNvPr id="74" name="22"/>
          <p:cNvPicPr>
            <a:picLocks noChangeAspect="1"/>
          </p:cNvPicPr>
          <p:nvPr/>
        </p:nvPicPr>
        <p:blipFill>
          <a:blip r:embed="rId22" cstate="print"/>
          <a:srcRect/>
          <a:stretch>
            <a:fillRect/>
          </a:stretch>
        </p:blipFill>
        <p:spPr bwMode="auto">
          <a:xfrm>
            <a:off x="4686300" y="5191125"/>
            <a:ext cx="1212850" cy="1262063"/>
          </a:xfrm>
          <a:prstGeom prst="rect">
            <a:avLst/>
          </a:prstGeom>
          <a:noFill/>
          <a:ln w="9525">
            <a:noFill/>
            <a:miter lim="800000"/>
            <a:headEnd/>
            <a:tailEnd/>
          </a:ln>
        </p:spPr>
      </p:pic>
      <p:pic>
        <p:nvPicPr>
          <p:cNvPr id="75" name="21"/>
          <p:cNvPicPr>
            <a:picLocks noChangeAspect="1"/>
          </p:cNvPicPr>
          <p:nvPr/>
        </p:nvPicPr>
        <p:blipFill>
          <a:blip r:embed="rId23" cstate="print"/>
          <a:srcRect/>
          <a:stretch>
            <a:fillRect/>
          </a:stretch>
        </p:blipFill>
        <p:spPr bwMode="auto">
          <a:xfrm>
            <a:off x="3265488" y="5184775"/>
            <a:ext cx="1225550" cy="1268413"/>
          </a:xfrm>
          <a:prstGeom prst="rect">
            <a:avLst/>
          </a:prstGeom>
          <a:noFill/>
          <a:ln w="9525">
            <a:noFill/>
            <a:miter lim="800000"/>
            <a:headEnd/>
            <a:tailEnd/>
          </a:ln>
        </p:spPr>
      </p:pic>
      <p:pic>
        <p:nvPicPr>
          <p:cNvPr id="76" name="20"/>
          <p:cNvPicPr>
            <a:picLocks noChangeAspect="1"/>
          </p:cNvPicPr>
          <p:nvPr/>
        </p:nvPicPr>
        <p:blipFill>
          <a:blip r:embed="rId24" cstate="print"/>
          <a:srcRect/>
          <a:stretch>
            <a:fillRect/>
          </a:stretch>
        </p:blipFill>
        <p:spPr bwMode="auto">
          <a:xfrm>
            <a:off x="1855788" y="5197475"/>
            <a:ext cx="1212850" cy="1255713"/>
          </a:xfrm>
          <a:prstGeom prst="rect">
            <a:avLst/>
          </a:prstGeom>
          <a:noFill/>
          <a:ln w="9525">
            <a:noFill/>
            <a:miter lim="800000"/>
            <a:headEnd/>
            <a:tailEnd/>
          </a:ln>
        </p:spPr>
      </p:pic>
      <p:pic>
        <p:nvPicPr>
          <p:cNvPr id="77" name="19"/>
          <p:cNvPicPr>
            <a:picLocks noChangeAspect="1"/>
          </p:cNvPicPr>
          <p:nvPr/>
        </p:nvPicPr>
        <p:blipFill>
          <a:blip r:embed="rId25" cstate="print"/>
          <a:srcRect/>
          <a:stretch>
            <a:fillRect/>
          </a:stretch>
        </p:blipFill>
        <p:spPr bwMode="auto">
          <a:xfrm>
            <a:off x="442913" y="5178425"/>
            <a:ext cx="1214437" cy="1274763"/>
          </a:xfrm>
          <a:prstGeom prst="rect">
            <a:avLst/>
          </a:prstGeom>
          <a:noFill/>
          <a:ln w="9525">
            <a:noFill/>
            <a:miter lim="800000"/>
            <a:headEnd/>
            <a:tailEnd/>
          </a:ln>
        </p:spPr>
      </p:pic>
      <p:pic>
        <p:nvPicPr>
          <p:cNvPr id="78" name="Picture 2048"/>
          <p:cNvPicPr>
            <a:picLocks noChangeAspect="1"/>
          </p:cNvPicPr>
          <p:nvPr/>
        </p:nvPicPr>
        <p:blipFill>
          <a:blip r:embed="rId26" cstate="print"/>
          <a:srcRect/>
          <a:stretch>
            <a:fillRect/>
          </a:stretch>
        </p:blipFill>
        <p:spPr bwMode="auto">
          <a:xfrm>
            <a:off x="415925" y="990600"/>
            <a:ext cx="1231900" cy="1273175"/>
          </a:xfrm>
          <a:prstGeom prst="rect">
            <a:avLst/>
          </a:prstGeom>
          <a:noFill/>
          <a:ln w="9525">
            <a:noFill/>
            <a:miter lim="800000"/>
            <a:headEnd/>
            <a:tailEnd/>
          </a:ln>
        </p:spPr>
      </p:pic>
      <p:pic>
        <p:nvPicPr>
          <p:cNvPr id="79" name="Picture 136"/>
          <p:cNvPicPr>
            <a:picLocks noChangeAspect="1"/>
          </p:cNvPicPr>
          <p:nvPr/>
        </p:nvPicPr>
        <p:blipFill>
          <a:blip r:embed="rId26" cstate="print"/>
          <a:srcRect/>
          <a:stretch>
            <a:fillRect/>
          </a:stretch>
        </p:blipFill>
        <p:spPr bwMode="auto">
          <a:xfrm>
            <a:off x="1863725" y="1001713"/>
            <a:ext cx="1230313" cy="1274762"/>
          </a:xfrm>
          <a:prstGeom prst="rect">
            <a:avLst/>
          </a:prstGeom>
          <a:noFill/>
          <a:ln w="9525">
            <a:noFill/>
            <a:miter lim="800000"/>
            <a:headEnd/>
            <a:tailEnd/>
          </a:ln>
        </p:spPr>
      </p:pic>
      <p:pic>
        <p:nvPicPr>
          <p:cNvPr id="80" name="Picture 137"/>
          <p:cNvPicPr>
            <a:picLocks noChangeAspect="1"/>
          </p:cNvPicPr>
          <p:nvPr/>
        </p:nvPicPr>
        <p:blipFill>
          <a:blip r:embed="rId26" cstate="print"/>
          <a:srcRect/>
          <a:stretch>
            <a:fillRect/>
          </a:stretch>
        </p:blipFill>
        <p:spPr bwMode="auto">
          <a:xfrm>
            <a:off x="3232150" y="995363"/>
            <a:ext cx="1231900" cy="1274762"/>
          </a:xfrm>
          <a:prstGeom prst="rect">
            <a:avLst/>
          </a:prstGeom>
          <a:noFill/>
          <a:ln w="9525">
            <a:noFill/>
            <a:miter lim="800000"/>
            <a:headEnd/>
            <a:tailEnd/>
          </a:ln>
        </p:spPr>
      </p:pic>
      <p:pic>
        <p:nvPicPr>
          <p:cNvPr id="81" name="Picture 138"/>
          <p:cNvPicPr>
            <a:picLocks noChangeAspect="1"/>
          </p:cNvPicPr>
          <p:nvPr/>
        </p:nvPicPr>
        <p:blipFill>
          <a:blip r:embed="rId26" cstate="print"/>
          <a:srcRect/>
          <a:stretch>
            <a:fillRect/>
          </a:stretch>
        </p:blipFill>
        <p:spPr bwMode="auto">
          <a:xfrm>
            <a:off x="4683125" y="998538"/>
            <a:ext cx="1231900" cy="1274762"/>
          </a:xfrm>
          <a:prstGeom prst="rect">
            <a:avLst/>
          </a:prstGeom>
          <a:noFill/>
          <a:ln w="9525">
            <a:noFill/>
            <a:miter lim="800000"/>
            <a:headEnd/>
            <a:tailEnd/>
          </a:ln>
        </p:spPr>
      </p:pic>
      <p:pic>
        <p:nvPicPr>
          <p:cNvPr id="82" name="Picture 139"/>
          <p:cNvPicPr>
            <a:picLocks noChangeAspect="1"/>
          </p:cNvPicPr>
          <p:nvPr/>
        </p:nvPicPr>
        <p:blipFill>
          <a:blip r:embed="rId26" cstate="print"/>
          <a:srcRect/>
          <a:stretch>
            <a:fillRect/>
          </a:stretch>
        </p:blipFill>
        <p:spPr bwMode="auto">
          <a:xfrm>
            <a:off x="6088063" y="990600"/>
            <a:ext cx="1231900" cy="1273175"/>
          </a:xfrm>
          <a:prstGeom prst="rect">
            <a:avLst/>
          </a:prstGeom>
          <a:noFill/>
          <a:ln w="9525">
            <a:noFill/>
            <a:miter lim="800000"/>
            <a:headEnd/>
            <a:tailEnd/>
          </a:ln>
        </p:spPr>
      </p:pic>
      <p:pic>
        <p:nvPicPr>
          <p:cNvPr id="83" name="Picture 140"/>
          <p:cNvPicPr>
            <a:picLocks noChangeAspect="1"/>
          </p:cNvPicPr>
          <p:nvPr/>
        </p:nvPicPr>
        <p:blipFill>
          <a:blip r:embed="rId26" cstate="print"/>
          <a:srcRect/>
          <a:stretch>
            <a:fillRect/>
          </a:stretch>
        </p:blipFill>
        <p:spPr bwMode="auto">
          <a:xfrm>
            <a:off x="7516813" y="977900"/>
            <a:ext cx="1231900" cy="1274763"/>
          </a:xfrm>
          <a:prstGeom prst="rect">
            <a:avLst/>
          </a:prstGeom>
          <a:noFill/>
          <a:ln w="9525">
            <a:noFill/>
            <a:miter lim="800000"/>
            <a:headEnd/>
            <a:tailEnd/>
          </a:ln>
        </p:spPr>
      </p:pic>
      <p:pic>
        <p:nvPicPr>
          <p:cNvPr id="84" name="Picture 141"/>
          <p:cNvPicPr>
            <a:picLocks noChangeAspect="1"/>
          </p:cNvPicPr>
          <p:nvPr/>
        </p:nvPicPr>
        <p:blipFill>
          <a:blip r:embed="rId26" cstate="print"/>
          <a:srcRect/>
          <a:stretch>
            <a:fillRect/>
          </a:stretch>
        </p:blipFill>
        <p:spPr bwMode="auto">
          <a:xfrm>
            <a:off x="7507288" y="2362200"/>
            <a:ext cx="1231900" cy="1274763"/>
          </a:xfrm>
          <a:prstGeom prst="rect">
            <a:avLst/>
          </a:prstGeom>
          <a:noFill/>
          <a:ln w="9525">
            <a:noFill/>
            <a:miter lim="800000"/>
            <a:headEnd/>
            <a:tailEnd/>
          </a:ln>
        </p:spPr>
      </p:pic>
      <p:pic>
        <p:nvPicPr>
          <p:cNvPr id="85" name="Picture 142"/>
          <p:cNvPicPr>
            <a:picLocks noChangeAspect="1"/>
          </p:cNvPicPr>
          <p:nvPr/>
        </p:nvPicPr>
        <p:blipFill>
          <a:blip r:embed="rId26" cstate="print"/>
          <a:srcRect/>
          <a:stretch>
            <a:fillRect/>
          </a:stretch>
        </p:blipFill>
        <p:spPr bwMode="auto">
          <a:xfrm>
            <a:off x="7507288" y="3786188"/>
            <a:ext cx="1231900" cy="1273175"/>
          </a:xfrm>
          <a:prstGeom prst="rect">
            <a:avLst/>
          </a:prstGeom>
          <a:noFill/>
          <a:ln w="9525">
            <a:noFill/>
            <a:miter lim="800000"/>
            <a:headEnd/>
            <a:tailEnd/>
          </a:ln>
        </p:spPr>
      </p:pic>
      <p:pic>
        <p:nvPicPr>
          <p:cNvPr id="86" name="Picture 143"/>
          <p:cNvPicPr>
            <a:picLocks noChangeAspect="1"/>
          </p:cNvPicPr>
          <p:nvPr/>
        </p:nvPicPr>
        <p:blipFill>
          <a:blip r:embed="rId26" cstate="print"/>
          <a:srcRect/>
          <a:stretch>
            <a:fillRect/>
          </a:stretch>
        </p:blipFill>
        <p:spPr bwMode="auto">
          <a:xfrm>
            <a:off x="7516813" y="5170488"/>
            <a:ext cx="1231900" cy="1273175"/>
          </a:xfrm>
          <a:prstGeom prst="rect">
            <a:avLst/>
          </a:prstGeom>
          <a:noFill/>
          <a:ln w="9525">
            <a:noFill/>
            <a:miter lim="800000"/>
            <a:headEnd/>
            <a:tailEnd/>
          </a:ln>
        </p:spPr>
      </p:pic>
      <p:pic>
        <p:nvPicPr>
          <p:cNvPr id="87" name="Picture 144"/>
          <p:cNvPicPr>
            <a:picLocks noChangeAspect="1"/>
          </p:cNvPicPr>
          <p:nvPr/>
        </p:nvPicPr>
        <p:blipFill>
          <a:blip r:embed="rId26" cstate="print"/>
          <a:srcRect/>
          <a:stretch>
            <a:fillRect/>
          </a:stretch>
        </p:blipFill>
        <p:spPr bwMode="auto">
          <a:xfrm>
            <a:off x="6096000" y="2378075"/>
            <a:ext cx="1231900" cy="1273175"/>
          </a:xfrm>
          <a:prstGeom prst="rect">
            <a:avLst/>
          </a:prstGeom>
          <a:noFill/>
          <a:ln w="9525">
            <a:noFill/>
            <a:miter lim="800000"/>
            <a:headEnd/>
            <a:tailEnd/>
          </a:ln>
        </p:spPr>
      </p:pic>
      <p:pic>
        <p:nvPicPr>
          <p:cNvPr id="88" name="Picture 145"/>
          <p:cNvPicPr>
            <a:picLocks noChangeAspect="1"/>
          </p:cNvPicPr>
          <p:nvPr/>
        </p:nvPicPr>
        <p:blipFill>
          <a:blip r:embed="rId26" cstate="print"/>
          <a:srcRect/>
          <a:stretch>
            <a:fillRect/>
          </a:stretch>
        </p:blipFill>
        <p:spPr bwMode="auto">
          <a:xfrm>
            <a:off x="6083300" y="3783013"/>
            <a:ext cx="1231900" cy="1273175"/>
          </a:xfrm>
          <a:prstGeom prst="rect">
            <a:avLst/>
          </a:prstGeom>
          <a:noFill/>
          <a:ln w="9525">
            <a:noFill/>
            <a:miter lim="800000"/>
            <a:headEnd/>
            <a:tailEnd/>
          </a:ln>
        </p:spPr>
      </p:pic>
      <p:pic>
        <p:nvPicPr>
          <p:cNvPr id="89" name="Picture 146"/>
          <p:cNvPicPr>
            <a:picLocks noChangeAspect="1"/>
          </p:cNvPicPr>
          <p:nvPr/>
        </p:nvPicPr>
        <p:blipFill>
          <a:blip r:embed="rId26" cstate="print"/>
          <a:srcRect/>
          <a:stretch>
            <a:fillRect/>
          </a:stretch>
        </p:blipFill>
        <p:spPr bwMode="auto">
          <a:xfrm>
            <a:off x="6096000" y="5164138"/>
            <a:ext cx="1231900" cy="1274762"/>
          </a:xfrm>
          <a:prstGeom prst="rect">
            <a:avLst/>
          </a:prstGeom>
          <a:noFill/>
          <a:ln w="9525">
            <a:noFill/>
            <a:miter lim="800000"/>
            <a:headEnd/>
            <a:tailEnd/>
          </a:ln>
        </p:spPr>
      </p:pic>
      <p:pic>
        <p:nvPicPr>
          <p:cNvPr id="90" name="Picture 147"/>
          <p:cNvPicPr>
            <a:picLocks noChangeAspect="1"/>
          </p:cNvPicPr>
          <p:nvPr/>
        </p:nvPicPr>
        <p:blipFill>
          <a:blip r:embed="rId26" cstate="print"/>
          <a:srcRect/>
          <a:stretch>
            <a:fillRect/>
          </a:stretch>
        </p:blipFill>
        <p:spPr bwMode="auto">
          <a:xfrm>
            <a:off x="4665663" y="2354263"/>
            <a:ext cx="1231900" cy="1274762"/>
          </a:xfrm>
          <a:prstGeom prst="rect">
            <a:avLst/>
          </a:prstGeom>
          <a:noFill/>
          <a:ln w="9525">
            <a:noFill/>
            <a:miter lim="800000"/>
            <a:headEnd/>
            <a:tailEnd/>
          </a:ln>
        </p:spPr>
      </p:pic>
      <p:pic>
        <p:nvPicPr>
          <p:cNvPr id="91" name="Picture 148"/>
          <p:cNvPicPr>
            <a:picLocks noChangeAspect="1"/>
          </p:cNvPicPr>
          <p:nvPr/>
        </p:nvPicPr>
        <p:blipFill>
          <a:blip r:embed="rId26" cstate="print"/>
          <a:srcRect/>
          <a:stretch>
            <a:fillRect/>
          </a:stretch>
        </p:blipFill>
        <p:spPr bwMode="auto">
          <a:xfrm>
            <a:off x="4657725" y="3806825"/>
            <a:ext cx="1231900" cy="1274763"/>
          </a:xfrm>
          <a:prstGeom prst="rect">
            <a:avLst/>
          </a:prstGeom>
          <a:noFill/>
          <a:ln w="9525">
            <a:noFill/>
            <a:miter lim="800000"/>
            <a:headEnd/>
            <a:tailEnd/>
          </a:ln>
        </p:spPr>
      </p:pic>
      <p:pic>
        <p:nvPicPr>
          <p:cNvPr id="92" name="Picture 149"/>
          <p:cNvPicPr>
            <a:picLocks noChangeAspect="1"/>
          </p:cNvPicPr>
          <p:nvPr/>
        </p:nvPicPr>
        <p:blipFill>
          <a:blip r:embed="rId26" cstate="print"/>
          <a:srcRect/>
          <a:stretch>
            <a:fillRect/>
          </a:stretch>
        </p:blipFill>
        <p:spPr bwMode="auto">
          <a:xfrm>
            <a:off x="4675188" y="5172075"/>
            <a:ext cx="1230312" cy="1273175"/>
          </a:xfrm>
          <a:prstGeom prst="rect">
            <a:avLst/>
          </a:prstGeom>
          <a:noFill/>
          <a:ln w="9525">
            <a:noFill/>
            <a:miter lim="800000"/>
            <a:headEnd/>
            <a:tailEnd/>
          </a:ln>
        </p:spPr>
      </p:pic>
      <p:pic>
        <p:nvPicPr>
          <p:cNvPr id="93" name="Picture 150"/>
          <p:cNvPicPr>
            <a:picLocks noChangeAspect="1"/>
          </p:cNvPicPr>
          <p:nvPr/>
        </p:nvPicPr>
        <p:blipFill>
          <a:blip r:embed="rId26" cstate="print"/>
          <a:srcRect/>
          <a:stretch>
            <a:fillRect/>
          </a:stretch>
        </p:blipFill>
        <p:spPr bwMode="auto">
          <a:xfrm>
            <a:off x="3254375" y="2349500"/>
            <a:ext cx="1231900" cy="1274763"/>
          </a:xfrm>
          <a:prstGeom prst="rect">
            <a:avLst/>
          </a:prstGeom>
          <a:noFill/>
          <a:ln w="9525">
            <a:noFill/>
            <a:miter lim="800000"/>
            <a:headEnd/>
            <a:tailEnd/>
          </a:ln>
        </p:spPr>
      </p:pic>
      <p:pic>
        <p:nvPicPr>
          <p:cNvPr id="94" name="Picture 151"/>
          <p:cNvPicPr>
            <a:picLocks noChangeAspect="1"/>
          </p:cNvPicPr>
          <p:nvPr/>
        </p:nvPicPr>
        <p:blipFill>
          <a:blip r:embed="rId26" cstate="print"/>
          <a:srcRect/>
          <a:stretch>
            <a:fillRect/>
          </a:stretch>
        </p:blipFill>
        <p:spPr bwMode="auto">
          <a:xfrm>
            <a:off x="3254375" y="3810000"/>
            <a:ext cx="1231900" cy="1274763"/>
          </a:xfrm>
          <a:prstGeom prst="rect">
            <a:avLst/>
          </a:prstGeom>
          <a:noFill/>
          <a:ln w="9525">
            <a:noFill/>
            <a:miter lim="800000"/>
            <a:headEnd/>
            <a:tailEnd/>
          </a:ln>
        </p:spPr>
      </p:pic>
      <p:pic>
        <p:nvPicPr>
          <p:cNvPr id="95" name="Picture 152"/>
          <p:cNvPicPr>
            <a:picLocks noChangeAspect="1"/>
          </p:cNvPicPr>
          <p:nvPr/>
        </p:nvPicPr>
        <p:blipFill>
          <a:blip r:embed="rId26" cstate="print"/>
          <a:srcRect/>
          <a:stretch>
            <a:fillRect/>
          </a:stretch>
        </p:blipFill>
        <p:spPr bwMode="auto">
          <a:xfrm>
            <a:off x="3263900" y="5157788"/>
            <a:ext cx="1231900" cy="1274762"/>
          </a:xfrm>
          <a:prstGeom prst="rect">
            <a:avLst/>
          </a:prstGeom>
          <a:noFill/>
          <a:ln w="9525">
            <a:noFill/>
            <a:miter lim="800000"/>
            <a:headEnd/>
            <a:tailEnd/>
          </a:ln>
        </p:spPr>
      </p:pic>
      <p:pic>
        <p:nvPicPr>
          <p:cNvPr id="96" name="Picture 153"/>
          <p:cNvPicPr>
            <a:picLocks noChangeAspect="1"/>
          </p:cNvPicPr>
          <p:nvPr/>
        </p:nvPicPr>
        <p:blipFill>
          <a:blip r:embed="rId26" cstate="print"/>
          <a:srcRect/>
          <a:stretch>
            <a:fillRect/>
          </a:stretch>
        </p:blipFill>
        <p:spPr bwMode="auto">
          <a:xfrm>
            <a:off x="1854200" y="2354263"/>
            <a:ext cx="1230313" cy="1274762"/>
          </a:xfrm>
          <a:prstGeom prst="rect">
            <a:avLst/>
          </a:prstGeom>
          <a:noFill/>
          <a:ln w="9525">
            <a:noFill/>
            <a:miter lim="800000"/>
            <a:headEnd/>
            <a:tailEnd/>
          </a:ln>
        </p:spPr>
      </p:pic>
      <p:pic>
        <p:nvPicPr>
          <p:cNvPr id="97" name="Picture 154"/>
          <p:cNvPicPr>
            <a:picLocks noChangeAspect="1"/>
          </p:cNvPicPr>
          <p:nvPr/>
        </p:nvPicPr>
        <p:blipFill>
          <a:blip r:embed="rId26" cstate="print"/>
          <a:srcRect/>
          <a:stretch>
            <a:fillRect/>
          </a:stretch>
        </p:blipFill>
        <p:spPr bwMode="auto">
          <a:xfrm>
            <a:off x="1844675" y="3800475"/>
            <a:ext cx="1231900" cy="1274763"/>
          </a:xfrm>
          <a:prstGeom prst="rect">
            <a:avLst/>
          </a:prstGeom>
          <a:noFill/>
          <a:ln w="9525">
            <a:noFill/>
            <a:miter lim="800000"/>
            <a:headEnd/>
            <a:tailEnd/>
          </a:ln>
        </p:spPr>
      </p:pic>
      <p:pic>
        <p:nvPicPr>
          <p:cNvPr id="98" name="Picture 155"/>
          <p:cNvPicPr>
            <a:picLocks noChangeAspect="1"/>
          </p:cNvPicPr>
          <p:nvPr/>
        </p:nvPicPr>
        <p:blipFill>
          <a:blip r:embed="rId26" cstate="print"/>
          <a:srcRect/>
          <a:stretch>
            <a:fillRect/>
          </a:stretch>
        </p:blipFill>
        <p:spPr bwMode="auto">
          <a:xfrm>
            <a:off x="1843088" y="5170488"/>
            <a:ext cx="1231900" cy="1274762"/>
          </a:xfrm>
          <a:prstGeom prst="rect">
            <a:avLst/>
          </a:prstGeom>
          <a:noFill/>
          <a:ln w="9525">
            <a:noFill/>
            <a:miter lim="800000"/>
            <a:headEnd/>
            <a:tailEnd/>
          </a:ln>
        </p:spPr>
      </p:pic>
      <p:pic>
        <p:nvPicPr>
          <p:cNvPr id="99" name="Picture 156"/>
          <p:cNvPicPr>
            <a:picLocks noChangeAspect="1"/>
          </p:cNvPicPr>
          <p:nvPr/>
        </p:nvPicPr>
        <p:blipFill>
          <a:blip r:embed="rId26" cstate="print"/>
          <a:srcRect/>
          <a:stretch>
            <a:fillRect/>
          </a:stretch>
        </p:blipFill>
        <p:spPr bwMode="auto">
          <a:xfrm>
            <a:off x="439738" y="2366963"/>
            <a:ext cx="1231900" cy="1274762"/>
          </a:xfrm>
          <a:prstGeom prst="rect">
            <a:avLst/>
          </a:prstGeom>
          <a:noFill/>
          <a:ln w="9525">
            <a:noFill/>
            <a:miter lim="800000"/>
            <a:headEnd/>
            <a:tailEnd/>
          </a:ln>
        </p:spPr>
      </p:pic>
      <p:pic>
        <p:nvPicPr>
          <p:cNvPr id="100" name="Picture 157"/>
          <p:cNvPicPr>
            <a:picLocks noChangeAspect="1"/>
          </p:cNvPicPr>
          <p:nvPr/>
        </p:nvPicPr>
        <p:blipFill>
          <a:blip r:embed="rId26" cstate="print"/>
          <a:srcRect/>
          <a:stretch>
            <a:fillRect/>
          </a:stretch>
        </p:blipFill>
        <p:spPr bwMode="auto">
          <a:xfrm>
            <a:off x="439738" y="3800475"/>
            <a:ext cx="1231900" cy="1274763"/>
          </a:xfrm>
          <a:prstGeom prst="rect">
            <a:avLst/>
          </a:prstGeom>
          <a:noFill/>
          <a:ln w="9525">
            <a:noFill/>
            <a:miter lim="800000"/>
            <a:headEnd/>
            <a:tailEnd/>
          </a:ln>
        </p:spPr>
      </p:pic>
      <p:pic>
        <p:nvPicPr>
          <p:cNvPr id="101" name="Picture 158"/>
          <p:cNvPicPr>
            <a:picLocks noChangeAspect="1"/>
          </p:cNvPicPr>
          <p:nvPr/>
        </p:nvPicPr>
        <p:blipFill>
          <a:blip r:embed="rId26" cstate="print"/>
          <a:srcRect/>
          <a:stretch>
            <a:fillRect/>
          </a:stretch>
        </p:blipFill>
        <p:spPr bwMode="auto">
          <a:xfrm>
            <a:off x="449263" y="5184775"/>
            <a:ext cx="1230312" cy="1274763"/>
          </a:xfrm>
          <a:prstGeom prst="rect">
            <a:avLst/>
          </a:prstGeom>
          <a:noFill/>
          <a:ln w="9525">
            <a:noFill/>
            <a:miter lim="800000"/>
            <a:headEnd/>
            <a:tailEnd/>
          </a:ln>
        </p:spPr>
      </p:pic>
      <p:pic>
        <p:nvPicPr>
          <p:cNvPr id="4148" name="Picture 2"/>
          <p:cNvPicPr>
            <a:picLocks noChangeAspect="1"/>
          </p:cNvPicPr>
          <p:nvPr/>
        </p:nvPicPr>
        <p:blipFill>
          <a:blip r:embed="rId27" cstate="print"/>
          <a:srcRect/>
          <a:stretch>
            <a:fillRect/>
          </a:stretch>
        </p:blipFill>
        <p:spPr bwMode="auto">
          <a:xfrm>
            <a:off x="3492500" y="188913"/>
            <a:ext cx="2255838" cy="1052512"/>
          </a:xfrm>
          <a:prstGeom prst="rect">
            <a:avLst/>
          </a:prstGeom>
          <a:noFill/>
          <a:ln w="9525">
            <a:noFill/>
            <a:miter lim="800000"/>
            <a:headEnd/>
            <a:tailEnd/>
          </a:ln>
        </p:spPr>
      </p:pic>
      <p:pic>
        <p:nvPicPr>
          <p:cNvPr id="4149" name="3 Resim" descr="logo-beyaz.png"/>
          <p:cNvPicPr>
            <a:picLocks noChangeAspect="1"/>
          </p:cNvPicPr>
          <p:nvPr/>
        </p:nvPicPr>
        <p:blipFill>
          <a:blip r:embed="rId28" cstate="print"/>
          <a:srcRect/>
          <a:stretch>
            <a:fillRect/>
          </a:stretch>
        </p:blipFill>
        <p:spPr bwMode="auto">
          <a:xfrm>
            <a:off x="6732588" y="115888"/>
            <a:ext cx="1943100" cy="97313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4"/>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8"/>
                                        </p:tgtEl>
                                        <p:attrNameLst>
                                          <p:attrName>style.visibility</p:attrName>
                                        </p:attrNameLst>
                                      </p:cBhvr>
                                      <p:to>
                                        <p:strVal val="visible"/>
                                      </p:to>
                                    </p:set>
                                  </p:childTnLst>
                                </p:cTn>
                              </p:par>
                            </p:childTnLst>
                          </p:cTn>
                        </p:par>
                      </p:childTnLst>
                    </p:cTn>
                  </p:par>
                </p:childTnLst>
              </p:cTn>
              <p:nextCondLst>
                <p:cond evt="onClick" delay="0">
                  <p:tgtEl>
                    <p:spTgt spid="54"/>
                  </p:tgtEl>
                </p:cond>
              </p:nextCondLst>
            </p:seq>
            <p:seq concurrent="1" nextAc="seek">
              <p:cTn id="7" restart="whenNotActive" fill="hold" evtFilter="cancelBubble" nodeType="interactiveSeq">
                <p:stCondLst>
                  <p:cond evt="onClick" delay="0">
                    <p:tgtEl>
                      <p:spTgt spid="55"/>
                    </p:tgtEl>
                  </p:cond>
                </p:stCondLst>
                <p:endSync evt="end" delay="0">
                  <p:rtn val="all"/>
                </p:endSync>
                <p:childTnLst>
                  <p:par>
                    <p:cTn id="8" fill="hold">
                      <p:stCondLst>
                        <p:cond delay="0"/>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79"/>
                                        </p:tgtEl>
                                        <p:attrNameLst>
                                          <p:attrName>style.visibility</p:attrName>
                                        </p:attrNameLst>
                                      </p:cBhvr>
                                      <p:to>
                                        <p:strVal val="visible"/>
                                      </p:to>
                                    </p:set>
                                  </p:childTnLst>
                                </p:cTn>
                              </p:par>
                            </p:childTnLst>
                          </p:cTn>
                        </p:par>
                      </p:childTnLst>
                    </p:cTn>
                  </p:par>
                </p:childTnLst>
              </p:cTn>
              <p:nextCondLst>
                <p:cond evt="onClick" delay="0">
                  <p:tgtEl>
                    <p:spTgt spid="55"/>
                  </p:tgtEl>
                </p:cond>
              </p:nextCondLst>
            </p:seq>
            <p:seq concurrent="1" nextAc="seek">
              <p:cTn id="12" restart="whenNotActive" fill="hold" evtFilter="cancelBubble" nodeType="interactiveSeq">
                <p:stCondLst>
                  <p:cond evt="onClick" delay="0">
                    <p:tgtEl>
                      <p:spTgt spid="56"/>
                    </p:tgtEl>
                  </p:cond>
                </p:stCondLst>
                <p:endSync evt="end" delay="0">
                  <p:rtn val="all"/>
                </p:endSync>
                <p:childTnLst>
                  <p:par>
                    <p:cTn id="13" fill="hold">
                      <p:stCondLst>
                        <p:cond delay="0"/>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80"/>
                                        </p:tgtEl>
                                        <p:attrNameLst>
                                          <p:attrName>style.visibility</p:attrName>
                                        </p:attrNameLst>
                                      </p:cBhvr>
                                      <p:to>
                                        <p:strVal val="visible"/>
                                      </p:to>
                                    </p:set>
                                  </p:childTnLst>
                                </p:cTn>
                              </p:par>
                            </p:childTnLst>
                          </p:cTn>
                        </p:par>
                      </p:childTnLst>
                    </p:cTn>
                  </p:par>
                </p:childTnLst>
              </p:cTn>
              <p:nextCondLst>
                <p:cond evt="onClick" delay="0">
                  <p:tgtEl>
                    <p:spTgt spid="56"/>
                  </p:tgtEl>
                </p:cond>
              </p:nextCondLst>
            </p:seq>
            <p:seq concurrent="1" nextAc="seek">
              <p:cTn id="17" restart="whenNotActive" fill="hold" evtFilter="cancelBubble" nodeType="interactiveSeq">
                <p:stCondLst>
                  <p:cond evt="onClick" delay="0">
                    <p:tgtEl>
                      <p:spTgt spid="57"/>
                    </p:tgtEl>
                  </p:cond>
                </p:stCondLst>
                <p:endSync evt="end" delay="0">
                  <p:rtn val="all"/>
                </p:endSync>
                <p:childTnLst>
                  <p:par>
                    <p:cTn id="18" fill="hold">
                      <p:stCondLst>
                        <p:cond delay="0"/>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81"/>
                                        </p:tgtEl>
                                        <p:attrNameLst>
                                          <p:attrName>style.visibility</p:attrName>
                                        </p:attrNameLst>
                                      </p:cBhvr>
                                      <p:to>
                                        <p:strVal val="visible"/>
                                      </p:to>
                                    </p:set>
                                  </p:childTnLst>
                                </p:cTn>
                              </p:par>
                            </p:childTnLst>
                          </p:cTn>
                        </p:par>
                      </p:childTnLst>
                    </p:cTn>
                  </p:par>
                </p:childTnLst>
              </p:cTn>
              <p:nextCondLst>
                <p:cond evt="onClick" delay="0">
                  <p:tgtEl>
                    <p:spTgt spid="57"/>
                  </p:tgtEl>
                </p:cond>
              </p:nextCondLst>
            </p:seq>
            <p:seq concurrent="1" nextAc="seek">
              <p:cTn id="22" restart="whenNotActive" fill="hold" evtFilter="cancelBubble" nodeType="interactiveSeq">
                <p:stCondLst>
                  <p:cond evt="onClick" delay="0">
                    <p:tgtEl>
                      <p:spTgt spid="58"/>
                    </p:tgtEl>
                  </p:cond>
                </p:stCondLst>
                <p:endSync evt="end" delay="0">
                  <p:rtn val="all"/>
                </p:endSync>
                <p:childTnLst>
                  <p:par>
                    <p:cTn id="23" fill="hold">
                      <p:stCondLst>
                        <p:cond delay="0"/>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2"/>
                                        </p:tgtEl>
                                        <p:attrNameLst>
                                          <p:attrName>style.visibility</p:attrName>
                                        </p:attrNameLst>
                                      </p:cBhvr>
                                      <p:to>
                                        <p:strVal val="visible"/>
                                      </p:to>
                                    </p:set>
                                  </p:childTnLst>
                                </p:cTn>
                              </p:par>
                            </p:childTnLst>
                          </p:cTn>
                        </p:par>
                      </p:childTnLst>
                    </p:cTn>
                  </p:par>
                </p:childTnLst>
              </p:cTn>
              <p:nextCondLst>
                <p:cond evt="onClick" delay="0">
                  <p:tgtEl>
                    <p:spTgt spid="58"/>
                  </p:tgtEl>
                </p:cond>
              </p:nextCondLst>
            </p:seq>
            <p:seq concurrent="1" nextAc="seek">
              <p:cTn id="27" restart="whenNotActive" fill="hold" evtFilter="cancelBubble" nodeType="interactiveSeq">
                <p:stCondLst>
                  <p:cond evt="onClick" delay="0">
                    <p:tgtEl>
                      <p:spTgt spid="59"/>
                    </p:tgtEl>
                  </p:cond>
                </p:stCondLst>
                <p:endSync evt="end" delay="0">
                  <p:rtn val="all"/>
                </p:endSync>
                <p:childTnLst>
                  <p:par>
                    <p:cTn id="28" fill="hold">
                      <p:stCondLst>
                        <p:cond delay="0"/>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83"/>
                                        </p:tgtEl>
                                        <p:attrNameLst>
                                          <p:attrName>style.visibility</p:attrName>
                                        </p:attrNameLst>
                                      </p:cBhvr>
                                      <p:to>
                                        <p:strVal val="visible"/>
                                      </p:to>
                                    </p:set>
                                  </p:childTnLst>
                                </p:cTn>
                              </p:par>
                            </p:childTnLst>
                          </p:cTn>
                        </p:par>
                      </p:childTnLst>
                    </p:cTn>
                  </p:par>
                </p:childTnLst>
              </p:cTn>
              <p:nextCondLst>
                <p:cond evt="onClick" delay="0">
                  <p:tgtEl>
                    <p:spTgt spid="59"/>
                  </p:tgtEl>
                </p:cond>
              </p:nextCondLst>
            </p:seq>
            <p:seq concurrent="1" nextAc="seek">
              <p:cTn id="32" restart="whenNotActive" fill="hold" evtFilter="cancelBubble" nodeType="interactiveSeq">
                <p:stCondLst>
                  <p:cond evt="onClick" delay="0">
                    <p:tgtEl>
                      <p:spTgt spid="65"/>
                    </p:tgtEl>
                  </p:cond>
                </p:stCondLst>
                <p:endSync evt="end" delay="0">
                  <p:rtn val="all"/>
                </p:endSync>
                <p:childTnLst>
                  <p:par>
                    <p:cTn id="33" fill="hold">
                      <p:stCondLst>
                        <p:cond delay="0"/>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99"/>
                                        </p:tgtEl>
                                        <p:attrNameLst>
                                          <p:attrName>style.visibility</p:attrName>
                                        </p:attrNameLst>
                                      </p:cBhvr>
                                      <p:to>
                                        <p:strVal val="visible"/>
                                      </p:to>
                                    </p:set>
                                  </p:childTnLst>
                                </p:cTn>
                              </p:par>
                            </p:childTnLst>
                          </p:cTn>
                        </p:par>
                      </p:childTnLst>
                    </p:cTn>
                  </p:par>
                </p:childTnLst>
              </p:cTn>
              <p:nextCondLst>
                <p:cond evt="onClick" delay="0">
                  <p:tgtEl>
                    <p:spTgt spid="65"/>
                  </p:tgtEl>
                </p:cond>
              </p:nextCondLst>
            </p:seq>
            <p:seq concurrent="1" nextAc="seek">
              <p:cTn id="37" restart="whenNotActive" fill="hold" evtFilter="cancelBubble" nodeType="interactiveSeq">
                <p:stCondLst>
                  <p:cond evt="onClick" delay="0">
                    <p:tgtEl>
                      <p:spTgt spid="64"/>
                    </p:tgtEl>
                  </p:cond>
                </p:stCondLst>
                <p:endSync evt="end" delay="0">
                  <p:rtn val="all"/>
                </p:endSync>
                <p:childTnLst>
                  <p:par>
                    <p:cTn id="38" fill="hold">
                      <p:stCondLst>
                        <p:cond delay="0"/>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0"/>
                                          </p:stCondLst>
                                        </p:cTn>
                                        <p:tgtEl>
                                          <p:spTgt spid="96"/>
                                        </p:tgtEl>
                                        <p:attrNameLst>
                                          <p:attrName>style.visibility</p:attrName>
                                        </p:attrNameLst>
                                      </p:cBhvr>
                                      <p:to>
                                        <p:strVal val="visible"/>
                                      </p:to>
                                    </p:set>
                                  </p:childTnLst>
                                </p:cTn>
                              </p:par>
                            </p:childTnLst>
                          </p:cTn>
                        </p:par>
                      </p:childTnLst>
                    </p:cTn>
                  </p:par>
                </p:childTnLst>
              </p:cTn>
              <p:nextCondLst>
                <p:cond evt="onClick" delay="0">
                  <p:tgtEl>
                    <p:spTgt spid="64"/>
                  </p:tgtEl>
                </p:cond>
              </p:nextCondLst>
            </p:seq>
            <p:seq concurrent="1" nextAc="seek">
              <p:cTn id="42" restart="whenNotActive" fill="hold" evtFilter="cancelBubble" nodeType="interactiveSeq">
                <p:stCondLst>
                  <p:cond evt="onClick" delay="0">
                    <p:tgtEl>
                      <p:spTgt spid="63"/>
                    </p:tgtEl>
                  </p:cond>
                </p:stCondLst>
                <p:endSync evt="end" delay="0">
                  <p:rtn val="all"/>
                </p:endSync>
                <p:childTnLst>
                  <p:par>
                    <p:cTn id="43" fill="hold">
                      <p:stCondLst>
                        <p:cond delay="0"/>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93"/>
                                        </p:tgtEl>
                                        <p:attrNameLst>
                                          <p:attrName>style.visibility</p:attrName>
                                        </p:attrNameLst>
                                      </p:cBhvr>
                                      <p:to>
                                        <p:strVal val="visible"/>
                                      </p:to>
                                    </p:set>
                                  </p:childTnLst>
                                </p:cTn>
                              </p:par>
                            </p:childTnLst>
                          </p:cTn>
                        </p:par>
                      </p:childTnLst>
                    </p:cTn>
                  </p:par>
                </p:childTnLst>
              </p:cTn>
              <p:nextCondLst>
                <p:cond evt="onClick" delay="0">
                  <p:tgtEl>
                    <p:spTgt spid="63"/>
                  </p:tgtEl>
                </p:cond>
              </p:nextCondLst>
            </p:seq>
            <p:seq concurrent="1" nextAc="seek">
              <p:cTn id="47" restart="whenNotActive" fill="hold" evtFilter="cancelBubble" nodeType="interactiveSeq">
                <p:stCondLst>
                  <p:cond evt="onClick" delay="0">
                    <p:tgtEl>
                      <p:spTgt spid="62"/>
                    </p:tgtEl>
                  </p:cond>
                </p:stCondLst>
                <p:endSync evt="end" delay="0">
                  <p:rtn val="all"/>
                </p:endSync>
                <p:childTnLst>
                  <p:par>
                    <p:cTn id="48" fill="hold">
                      <p:stCondLst>
                        <p:cond delay="0"/>
                      </p:stCondLst>
                      <p:childTnLst>
                        <p:par>
                          <p:cTn id="49" fill="hold">
                            <p:stCondLst>
                              <p:cond delay="0"/>
                            </p:stCondLst>
                            <p:childTnLst>
                              <p:par>
                                <p:cTn id="50" presetID="1" presetClass="entr" presetSubtype="0" fill="hold" nodeType="clickEffect">
                                  <p:stCondLst>
                                    <p:cond delay="0"/>
                                  </p:stCondLst>
                                  <p:childTnLst>
                                    <p:set>
                                      <p:cBhvr>
                                        <p:cTn id="51" dur="1" fill="hold">
                                          <p:stCondLst>
                                            <p:cond delay="0"/>
                                          </p:stCondLst>
                                        </p:cTn>
                                        <p:tgtEl>
                                          <p:spTgt spid="90"/>
                                        </p:tgtEl>
                                        <p:attrNameLst>
                                          <p:attrName>style.visibility</p:attrName>
                                        </p:attrNameLst>
                                      </p:cBhvr>
                                      <p:to>
                                        <p:strVal val="visible"/>
                                      </p:to>
                                    </p:set>
                                  </p:childTnLst>
                                </p:cTn>
                              </p:par>
                            </p:childTnLst>
                          </p:cTn>
                        </p:par>
                      </p:childTnLst>
                    </p:cTn>
                  </p:par>
                </p:childTnLst>
              </p:cTn>
              <p:nextCondLst>
                <p:cond evt="onClick" delay="0">
                  <p:tgtEl>
                    <p:spTgt spid="62"/>
                  </p:tgtEl>
                </p:cond>
              </p:nextCondLst>
            </p:seq>
            <p:seq concurrent="1" nextAc="seek">
              <p:cTn id="52" restart="whenNotActive" fill="hold" evtFilter="cancelBubble" nodeType="interactiveSeq">
                <p:stCondLst>
                  <p:cond evt="onClick" delay="0">
                    <p:tgtEl>
                      <p:spTgt spid="61"/>
                    </p:tgtEl>
                  </p:cond>
                </p:stCondLst>
                <p:endSync evt="end" delay="0">
                  <p:rtn val="all"/>
                </p:endSync>
                <p:childTnLst>
                  <p:par>
                    <p:cTn id="53" fill="hold">
                      <p:stCondLst>
                        <p:cond delay="0"/>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87"/>
                                        </p:tgtEl>
                                        <p:attrNameLst>
                                          <p:attrName>style.visibility</p:attrName>
                                        </p:attrNameLst>
                                      </p:cBhvr>
                                      <p:to>
                                        <p:strVal val="visible"/>
                                      </p:to>
                                    </p:set>
                                  </p:childTnLst>
                                </p:cTn>
                              </p:par>
                            </p:childTnLst>
                          </p:cTn>
                        </p:par>
                      </p:childTnLst>
                    </p:cTn>
                  </p:par>
                </p:childTnLst>
              </p:cTn>
              <p:nextCondLst>
                <p:cond evt="onClick" delay="0">
                  <p:tgtEl>
                    <p:spTgt spid="61"/>
                  </p:tgtEl>
                </p:cond>
              </p:nextCondLst>
            </p:seq>
            <p:seq concurrent="1" nextAc="seek">
              <p:cTn id="57" restart="whenNotActive" fill="hold" evtFilter="cancelBubble" nodeType="interactiveSeq">
                <p:stCondLst>
                  <p:cond evt="onClick" delay="0">
                    <p:tgtEl>
                      <p:spTgt spid="60"/>
                    </p:tgtEl>
                  </p:cond>
                </p:stCondLst>
                <p:endSync evt="end" delay="0">
                  <p:rtn val="all"/>
                </p:endSync>
                <p:childTnLst>
                  <p:par>
                    <p:cTn id="58" fill="hold">
                      <p:stCondLst>
                        <p:cond delay="0"/>
                      </p:stCondLst>
                      <p:childTnLst>
                        <p:par>
                          <p:cTn id="59" fill="hold">
                            <p:stCondLst>
                              <p:cond delay="0"/>
                            </p:stCondLst>
                            <p:childTnLst>
                              <p:par>
                                <p:cTn id="60" presetID="1" presetClass="entr" presetSubtype="0" fill="hold" nodeType="clickEffect">
                                  <p:stCondLst>
                                    <p:cond delay="0"/>
                                  </p:stCondLst>
                                  <p:childTnLst>
                                    <p:set>
                                      <p:cBhvr>
                                        <p:cTn id="61" dur="1" fill="hold">
                                          <p:stCondLst>
                                            <p:cond delay="0"/>
                                          </p:stCondLst>
                                        </p:cTn>
                                        <p:tgtEl>
                                          <p:spTgt spid="84"/>
                                        </p:tgtEl>
                                        <p:attrNameLst>
                                          <p:attrName>style.visibility</p:attrName>
                                        </p:attrNameLst>
                                      </p:cBhvr>
                                      <p:to>
                                        <p:strVal val="visible"/>
                                      </p:to>
                                    </p:set>
                                  </p:childTnLst>
                                </p:cTn>
                              </p:par>
                            </p:childTnLst>
                          </p:cTn>
                        </p:par>
                      </p:childTnLst>
                    </p:cTn>
                  </p:par>
                </p:childTnLst>
              </p:cTn>
              <p:nextCondLst>
                <p:cond evt="onClick" delay="0">
                  <p:tgtEl>
                    <p:spTgt spid="60"/>
                  </p:tgtEl>
                </p:cond>
              </p:nextCondLst>
            </p:seq>
            <p:seq concurrent="1" nextAc="seek">
              <p:cTn id="62" restart="whenNotActive" fill="hold" evtFilter="cancelBubble" nodeType="interactiveSeq">
                <p:stCondLst>
                  <p:cond evt="onClick" delay="0">
                    <p:tgtEl>
                      <p:spTgt spid="71"/>
                    </p:tgtEl>
                  </p:cond>
                </p:stCondLst>
                <p:endSync evt="end" delay="0">
                  <p:rtn val="all"/>
                </p:endSync>
                <p:childTnLst>
                  <p:par>
                    <p:cTn id="63" fill="hold">
                      <p:stCondLst>
                        <p:cond delay="0"/>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85"/>
                                        </p:tgtEl>
                                        <p:attrNameLst>
                                          <p:attrName>style.visibility</p:attrName>
                                        </p:attrNameLst>
                                      </p:cBhvr>
                                      <p:to>
                                        <p:strVal val="visible"/>
                                      </p:to>
                                    </p:set>
                                  </p:childTnLst>
                                </p:cTn>
                              </p:par>
                            </p:childTnLst>
                          </p:cTn>
                        </p:par>
                      </p:childTnLst>
                    </p:cTn>
                  </p:par>
                </p:childTnLst>
              </p:cTn>
              <p:nextCondLst>
                <p:cond evt="onClick" delay="0">
                  <p:tgtEl>
                    <p:spTgt spid="71"/>
                  </p:tgtEl>
                </p:cond>
              </p:nextCondLst>
            </p:seq>
            <p:seq concurrent="1" nextAc="seek">
              <p:cTn id="67" restart="whenNotActive" fill="hold" evtFilter="cancelBubble" nodeType="interactiveSeq">
                <p:stCondLst>
                  <p:cond evt="onClick" delay="0">
                    <p:tgtEl>
                      <p:spTgt spid="70"/>
                    </p:tgtEl>
                  </p:cond>
                </p:stCondLst>
                <p:endSync evt="end" delay="0">
                  <p:rtn val="all"/>
                </p:endSync>
                <p:childTnLst>
                  <p:par>
                    <p:cTn id="68" fill="hold">
                      <p:stCondLst>
                        <p:cond delay="0"/>
                      </p:stCondLst>
                      <p:childTnLst>
                        <p:par>
                          <p:cTn id="69" fill="hold">
                            <p:stCondLst>
                              <p:cond delay="0"/>
                            </p:stCondLst>
                            <p:childTnLst>
                              <p:par>
                                <p:cTn id="70" presetID="1" presetClass="entr" presetSubtype="0" fill="hold" nodeType="clickEffect">
                                  <p:stCondLst>
                                    <p:cond delay="0"/>
                                  </p:stCondLst>
                                  <p:childTnLst>
                                    <p:set>
                                      <p:cBhvr>
                                        <p:cTn id="71" dur="1" fill="hold">
                                          <p:stCondLst>
                                            <p:cond delay="0"/>
                                          </p:stCondLst>
                                        </p:cTn>
                                        <p:tgtEl>
                                          <p:spTgt spid="88"/>
                                        </p:tgtEl>
                                        <p:attrNameLst>
                                          <p:attrName>style.visibility</p:attrName>
                                        </p:attrNameLst>
                                      </p:cBhvr>
                                      <p:to>
                                        <p:strVal val="visible"/>
                                      </p:to>
                                    </p:set>
                                  </p:childTnLst>
                                </p:cTn>
                              </p:par>
                            </p:childTnLst>
                          </p:cTn>
                        </p:par>
                      </p:childTnLst>
                    </p:cTn>
                  </p:par>
                </p:childTnLst>
              </p:cTn>
              <p:nextCondLst>
                <p:cond evt="onClick" delay="0">
                  <p:tgtEl>
                    <p:spTgt spid="70"/>
                  </p:tgtEl>
                </p:cond>
              </p:nextCondLst>
            </p:seq>
            <p:seq concurrent="1" nextAc="seek">
              <p:cTn id="72" restart="whenNotActive" fill="hold" evtFilter="cancelBubble" nodeType="interactiveSeq">
                <p:stCondLst>
                  <p:cond evt="onClick" delay="0">
                    <p:tgtEl>
                      <p:spTgt spid="66"/>
                    </p:tgtEl>
                  </p:cond>
                </p:stCondLst>
                <p:endSync evt="end" delay="0">
                  <p:rtn val="all"/>
                </p:endSync>
                <p:childTnLst>
                  <p:par>
                    <p:cTn id="73" fill="hold">
                      <p:stCondLst>
                        <p:cond delay="0"/>
                      </p:stCondLst>
                      <p:childTnLst>
                        <p:par>
                          <p:cTn id="74" fill="hold">
                            <p:stCondLst>
                              <p:cond delay="0"/>
                            </p:stCondLst>
                            <p:childTnLst>
                              <p:par>
                                <p:cTn id="75" presetID="1" presetClass="entr" presetSubtype="0" fill="hold" nodeType="clickEffect">
                                  <p:stCondLst>
                                    <p:cond delay="0"/>
                                  </p:stCondLst>
                                  <p:childTnLst>
                                    <p:set>
                                      <p:cBhvr>
                                        <p:cTn id="76" dur="1" fill="hold">
                                          <p:stCondLst>
                                            <p:cond delay="0"/>
                                          </p:stCondLst>
                                        </p:cTn>
                                        <p:tgtEl>
                                          <p:spTgt spid="100"/>
                                        </p:tgtEl>
                                        <p:attrNameLst>
                                          <p:attrName>style.visibility</p:attrName>
                                        </p:attrNameLst>
                                      </p:cBhvr>
                                      <p:to>
                                        <p:strVal val="visible"/>
                                      </p:to>
                                    </p:set>
                                  </p:childTnLst>
                                </p:cTn>
                              </p:par>
                            </p:childTnLst>
                          </p:cTn>
                        </p:par>
                      </p:childTnLst>
                    </p:cTn>
                  </p:par>
                </p:childTnLst>
              </p:cTn>
              <p:nextCondLst>
                <p:cond evt="onClick" delay="0">
                  <p:tgtEl>
                    <p:spTgt spid="66"/>
                  </p:tgtEl>
                </p:cond>
              </p:nextCondLst>
            </p:seq>
            <p:seq concurrent="1" nextAc="seek">
              <p:cTn id="77" restart="whenNotActive" fill="hold" evtFilter="cancelBubble" nodeType="interactiveSeq">
                <p:stCondLst>
                  <p:cond evt="onClick" delay="0">
                    <p:tgtEl>
                      <p:spTgt spid="67"/>
                    </p:tgtEl>
                  </p:cond>
                </p:stCondLst>
                <p:endSync evt="end" delay="0">
                  <p:rtn val="all"/>
                </p:endSync>
                <p:childTnLst>
                  <p:par>
                    <p:cTn id="78" fill="hold">
                      <p:stCondLst>
                        <p:cond delay="0"/>
                      </p:stCondLst>
                      <p:childTnLst>
                        <p:par>
                          <p:cTn id="79" fill="hold">
                            <p:stCondLst>
                              <p:cond delay="0"/>
                            </p:stCondLst>
                            <p:childTnLst>
                              <p:par>
                                <p:cTn id="80" presetID="1" presetClass="entr" presetSubtype="0" fill="hold" nodeType="clickEffect">
                                  <p:stCondLst>
                                    <p:cond delay="0"/>
                                  </p:stCondLst>
                                  <p:childTnLst>
                                    <p:set>
                                      <p:cBhvr>
                                        <p:cTn id="81" dur="1" fill="hold">
                                          <p:stCondLst>
                                            <p:cond delay="0"/>
                                          </p:stCondLst>
                                        </p:cTn>
                                        <p:tgtEl>
                                          <p:spTgt spid="97"/>
                                        </p:tgtEl>
                                        <p:attrNameLst>
                                          <p:attrName>style.visibility</p:attrName>
                                        </p:attrNameLst>
                                      </p:cBhvr>
                                      <p:to>
                                        <p:strVal val="visible"/>
                                      </p:to>
                                    </p:set>
                                  </p:childTnLst>
                                </p:cTn>
                              </p:par>
                            </p:childTnLst>
                          </p:cTn>
                        </p:par>
                      </p:childTnLst>
                    </p:cTn>
                  </p:par>
                </p:childTnLst>
              </p:cTn>
              <p:nextCondLst>
                <p:cond evt="onClick" delay="0">
                  <p:tgtEl>
                    <p:spTgt spid="67"/>
                  </p:tgtEl>
                </p:cond>
              </p:nextCondLst>
            </p:seq>
            <p:seq concurrent="1" nextAc="seek">
              <p:cTn id="82" restart="whenNotActive" fill="hold" evtFilter="cancelBubble" nodeType="interactiveSeq">
                <p:stCondLst>
                  <p:cond evt="onClick" delay="0">
                    <p:tgtEl>
                      <p:spTgt spid="68"/>
                    </p:tgtEl>
                  </p:cond>
                </p:stCondLst>
                <p:endSync evt="end" delay="0">
                  <p:rtn val="all"/>
                </p:endSync>
                <p:childTnLst>
                  <p:par>
                    <p:cTn id="83" fill="hold">
                      <p:stCondLst>
                        <p:cond delay="0"/>
                      </p:stCondLst>
                      <p:childTnLst>
                        <p:par>
                          <p:cTn id="84" fill="hold">
                            <p:stCondLst>
                              <p:cond delay="0"/>
                            </p:stCondLst>
                            <p:childTnLst>
                              <p:par>
                                <p:cTn id="85" presetID="1" presetClass="entr" presetSubtype="0" fill="hold" nodeType="clickEffect">
                                  <p:stCondLst>
                                    <p:cond delay="0"/>
                                  </p:stCondLst>
                                  <p:childTnLst>
                                    <p:set>
                                      <p:cBhvr>
                                        <p:cTn id="86" dur="1" fill="hold">
                                          <p:stCondLst>
                                            <p:cond delay="0"/>
                                          </p:stCondLst>
                                        </p:cTn>
                                        <p:tgtEl>
                                          <p:spTgt spid="94"/>
                                        </p:tgtEl>
                                        <p:attrNameLst>
                                          <p:attrName>style.visibility</p:attrName>
                                        </p:attrNameLst>
                                      </p:cBhvr>
                                      <p:to>
                                        <p:strVal val="visible"/>
                                      </p:to>
                                    </p:set>
                                  </p:childTnLst>
                                </p:cTn>
                              </p:par>
                            </p:childTnLst>
                          </p:cTn>
                        </p:par>
                      </p:childTnLst>
                    </p:cTn>
                  </p:par>
                </p:childTnLst>
              </p:cTn>
              <p:nextCondLst>
                <p:cond evt="onClick" delay="0">
                  <p:tgtEl>
                    <p:spTgt spid="68"/>
                  </p:tgtEl>
                </p:cond>
              </p:nextCondLst>
            </p:seq>
            <p:seq concurrent="1" nextAc="seek">
              <p:cTn id="87" restart="whenNotActive" fill="hold" evtFilter="cancelBubble" nodeType="interactiveSeq">
                <p:stCondLst>
                  <p:cond evt="onClick" delay="0">
                    <p:tgtEl>
                      <p:spTgt spid="69"/>
                    </p:tgtEl>
                  </p:cond>
                </p:stCondLst>
                <p:endSync evt="end" delay="0">
                  <p:rtn val="all"/>
                </p:endSync>
                <p:childTnLst>
                  <p:par>
                    <p:cTn id="88" fill="hold">
                      <p:stCondLst>
                        <p:cond delay="0"/>
                      </p:stCondLst>
                      <p:childTnLst>
                        <p:par>
                          <p:cTn id="89" fill="hold">
                            <p:stCondLst>
                              <p:cond delay="0"/>
                            </p:stCondLst>
                            <p:childTnLst>
                              <p:par>
                                <p:cTn id="90" presetID="1" presetClass="entr" presetSubtype="0" fill="hold" nodeType="clickEffect">
                                  <p:stCondLst>
                                    <p:cond delay="0"/>
                                  </p:stCondLst>
                                  <p:childTnLst>
                                    <p:set>
                                      <p:cBhvr>
                                        <p:cTn id="91" dur="1" fill="hold">
                                          <p:stCondLst>
                                            <p:cond delay="0"/>
                                          </p:stCondLst>
                                        </p:cTn>
                                        <p:tgtEl>
                                          <p:spTgt spid="91"/>
                                        </p:tgtEl>
                                        <p:attrNameLst>
                                          <p:attrName>style.visibility</p:attrName>
                                        </p:attrNameLst>
                                      </p:cBhvr>
                                      <p:to>
                                        <p:strVal val="visible"/>
                                      </p:to>
                                    </p:set>
                                  </p:childTnLst>
                                </p:cTn>
                              </p:par>
                            </p:childTnLst>
                          </p:cTn>
                        </p:par>
                      </p:childTnLst>
                    </p:cTn>
                  </p:par>
                </p:childTnLst>
              </p:cTn>
              <p:nextCondLst>
                <p:cond evt="onClick" delay="0">
                  <p:tgtEl>
                    <p:spTgt spid="69"/>
                  </p:tgtEl>
                </p:cond>
              </p:nextCondLst>
            </p:seq>
            <p:seq concurrent="1" nextAc="seek">
              <p:cTn id="92" restart="whenNotActive" fill="hold" evtFilter="cancelBubble" nodeType="interactiveSeq">
                <p:stCondLst>
                  <p:cond evt="onClick" delay="0">
                    <p:tgtEl>
                      <p:spTgt spid="77"/>
                    </p:tgtEl>
                  </p:cond>
                </p:stCondLst>
                <p:endSync evt="end" delay="0">
                  <p:rtn val="all"/>
                </p:endSync>
                <p:childTnLst>
                  <p:par>
                    <p:cTn id="93" fill="hold">
                      <p:stCondLst>
                        <p:cond delay="0"/>
                      </p:stCondLst>
                      <p:childTnLst>
                        <p:par>
                          <p:cTn id="94" fill="hold">
                            <p:stCondLst>
                              <p:cond delay="0"/>
                            </p:stCondLst>
                            <p:childTnLst>
                              <p:par>
                                <p:cTn id="95" presetID="1" presetClass="entr" presetSubtype="0" fill="hold" nodeType="clickEffect">
                                  <p:stCondLst>
                                    <p:cond delay="0"/>
                                  </p:stCondLst>
                                  <p:childTnLst>
                                    <p:set>
                                      <p:cBhvr>
                                        <p:cTn id="96" dur="1" fill="hold">
                                          <p:stCondLst>
                                            <p:cond delay="0"/>
                                          </p:stCondLst>
                                        </p:cTn>
                                        <p:tgtEl>
                                          <p:spTgt spid="101"/>
                                        </p:tgtEl>
                                        <p:attrNameLst>
                                          <p:attrName>style.visibility</p:attrName>
                                        </p:attrNameLst>
                                      </p:cBhvr>
                                      <p:to>
                                        <p:strVal val="visible"/>
                                      </p:to>
                                    </p:set>
                                  </p:childTnLst>
                                </p:cTn>
                              </p:par>
                            </p:childTnLst>
                          </p:cTn>
                        </p:par>
                      </p:childTnLst>
                    </p:cTn>
                  </p:par>
                </p:childTnLst>
              </p:cTn>
              <p:nextCondLst>
                <p:cond evt="onClick" delay="0">
                  <p:tgtEl>
                    <p:spTgt spid="77"/>
                  </p:tgtEl>
                </p:cond>
              </p:nextCondLst>
            </p:seq>
            <p:seq concurrent="1" nextAc="seek">
              <p:cTn id="97" restart="whenNotActive" fill="hold" evtFilter="cancelBubble" nodeType="interactiveSeq">
                <p:stCondLst>
                  <p:cond evt="onClick" delay="0">
                    <p:tgtEl>
                      <p:spTgt spid="76"/>
                    </p:tgtEl>
                  </p:cond>
                </p:stCondLst>
                <p:endSync evt="end" delay="0">
                  <p:rtn val="all"/>
                </p:endSync>
                <p:childTnLst>
                  <p:par>
                    <p:cTn id="98" fill="hold">
                      <p:stCondLst>
                        <p:cond delay="0"/>
                      </p:stCondLst>
                      <p:childTnLst>
                        <p:par>
                          <p:cTn id="99" fill="hold">
                            <p:stCondLst>
                              <p:cond delay="0"/>
                            </p:stCondLst>
                            <p:childTnLst>
                              <p:par>
                                <p:cTn id="100" presetID="1" presetClass="entr" presetSubtype="0" fill="hold" nodeType="clickEffect">
                                  <p:stCondLst>
                                    <p:cond delay="0"/>
                                  </p:stCondLst>
                                  <p:childTnLst>
                                    <p:set>
                                      <p:cBhvr>
                                        <p:cTn id="101" dur="1" fill="hold">
                                          <p:stCondLst>
                                            <p:cond delay="0"/>
                                          </p:stCondLst>
                                        </p:cTn>
                                        <p:tgtEl>
                                          <p:spTgt spid="98"/>
                                        </p:tgtEl>
                                        <p:attrNameLst>
                                          <p:attrName>style.visibility</p:attrName>
                                        </p:attrNameLst>
                                      </p:cBhvr>
                                      <p:to>
                                        <p:strVal val="visible"/>
                                      </p:to>
                                    </p:set>
                                  </p:childTnLst>
                                </p:cTn>
                              </p:par>
                            </p:childTnLst>
                          </p:cTn>
                        </p:par>
                      </p:childTnLst>
                    </p:cTn>
                  </p:par>
                </p:childTnLst>
              </p:cTn>
              <p:nextCondLst>
                <p:cond evt="onClick" delay="0">
                  <p:tgtEl>
                    <p:spTgt spid="76"/>
                  </p:tgtEl>
                </p:cond>
              </p:nextCondLst>
            </p:seq>
            <p:seq concurrent="1" nextAc="seek">
              <p:cTn id="102" restart="whenNotActive" fill="hold" evtFilter="cancelBubble" nodeType="interactiveSeq">
                <p:stCondLst>
                  <p:cond evt="onClick" delay="0">
                    <p:tgtEl>
                      <p:spTgt spid="75"/>
                    </p:tgtEl>
                  </p:cond>
                </p:stCondLst>
                <p:endSync evt="end" delay="0">
                  <p:rtn val="all"/>
                </p:endSync>
                <p:childTnLst>
                  <p:par>
                    <p:cTn id="103" fill="hold">
                      <p:stCondLst>
                        <p:cond delay="0"/>
                      </p:stCondLst>
                      <p:childTnLst>
                        <p:par>
                          <p:cTn id="104" fill="hold">
                            <p:stCondLst>
                              <p:cond delay="0"/>
                            </p:stCondLst>
                            <p:childTnLst>
                              <p:par>
                                <p:cTn id="105" presetID="1" presetClass="entr" presetSubtype="0" fill="hold" nodeType="clickEffect">
                                  <p:stCondLst>
                                    <p:cond delay="0"/>
                                  </p:stCondLst>
                                  <p:childTnLst>
                                    <p:set>
                                      <p:cBhvr>
                                        <p:cTn id="106" dur="1" fill="hold">
                                          <p:stCondLst>
                                            <p:cond delay="0"/>
                                          </p:stCondLst>
                                        </p:cTn>
                                        <p:tgtEl>
                                          <p:spTgt spid="95"/>
                                        </p:tgtEl>
                                        <p:attrNameLst>
                                          <p:attrName>style.visibility</p:attrName>
                                        </p:attrNameLst>
                                      </p:cBhvr>
                                      <p:to>
                                        <p:strVal val="visible"/>
                                      </p:to>
                                    </p:set>
                                  </p:childTnLst>
                                </p:cTn>
                              </p:par>
                            </p:childTnLst>
                          </p:cTn>
                        </p:par>
                      </p:childTnLst>
                    </p:cTn>
                  </p:par>
                </p:childTnLst>
              </p:cTn>
              <p:nextCondLst>
                <p:cond evt="onClick" delay="0">
                  <p:tgtEl>
                    <p:spTgt spid="75"/>
                  </p:tgtEl>
                </p:cond>
              </p:nextCondLst>
            </p:seq>
            <p:seq concurrent="1" nextAc="seek">
              <p:cTn id="107" restart="whenNotActive" fill="hold" evtFilter="cancelBubble" nodeType="interactiveSeq">
                <p:stCondLst>
                  <p:cond evt="onClick" delay="0">
                    <p:tgtEl>
                      <p:spTgt spid="74"/>
                    </p:tgtEl>
                  </p:cond>
                </p:stCondLst>
                <p:endSync evt="end" delay="0">
                  <p:rtn val="all"/>
                </p:endSync>
                <p:childTnLst>
                  <p:par>
                    <p:cTn id="108" fill="hold">
                      <p:stCondLst>
                        <p:cond delay="0"/>
                      </p:stCondLst>
                      <p:childTnLst>
                        <p:par>
                          <p:cTn id="109" fill="hold">
                            <p:stCondLst>
                              <p:cond delay="0"/>
                            </p:stCondLst>
                            <p:childTnLst>
                              <p:par>
                                <p:cTn id="110" presetID="1" presetClass="entr" presetSubtype="0" fill="hold" nodeType="clickEffect">
                                  <p:stCondLst>
                                    <p:cond delay="0"/>
                                  </p:stCondLst>
                                  <p:childTnLst>
                                    <p:set>
                                      <p:cBhvr>
                                        <p:cTn id="111" dur="1" fill="hold">
                                          <p:stCondLst>
                                            <p:cond delay="0"/>
                                          </p:stCondLst>
                                        </p:cTn>
                                        <p:tgtEl>
                                          <p:spTgt spid="92"/>
                                        </p:tgtEl>
                                        <p:attrNameLst>
                                          <p:attrName>style.visibility</p:attrName>
                                        </p:attrNameLst>
                                      </p:cBhvr>
                                      <p:to>
                                        <p:strVal val="visible"/>
                                      </p:to>
                                    </p:set>
                                  </p:childTnLst>
                                </p:cTn>
                              </p:par>
                            </p:childTnLst>
                          </p:cTn>
                        </p:par>
                      </p:childTnLst>
                    </p:cTn>
                  </p:par>
                </p:childTnLst>
              </p:cTn>
              <p:nextCondLst>
                <p:cond evt="onClick" delay="0">
                  <p:tgtEl>
                    <p:spTgt spid="74"/>
                  </p:tgtEl>
                </p:cond>
              </p:nextCondLst>
            </p:seq>
            <p:seq concurrent="1" nextAc="seek">
              <p:cTn id="112" restart="whenNotActive" fill="hold" evtFilter="cancelBubble" nodeType="interactiveSeq">
                <p:stCondLst>
                  <p:cond evt="onClick" delay="0">
                    <p:tgtEl>
                      <p:spTgt spid="73"/>
                    </p:tgtEl>
                  </p:cond>
                </p:stCondLst>
                <p:endSync evt="end" delay="0">
                  <p:rtn val="all"/>
                </p:endSync>
                <p:childTnLst>
                  <p:par>
                    <p:cTn id="113" fill="hold">
                      <p:stCondLst>
                        <p:cond delay="0"/>
                      </p:stCondLst>
                      <p:childTnLst>
                        <p:par>
                          <p:cTn id="114" fill="hold">
                            <p:stCondLst>
                              <p:cond delay="0"/>
                            </p:stCondLst>
                            <p:childTnLst>
                              <p:par>
                                <p:cTn id="115" presetID="1" presetClass="entr" presetSubtype="0" fill="hold" nodeType="clickEffect">
                                  <p:stCondLst>
                                    <p:cond delay="0"/>
                                  </p:stCondLst>
                                  <p:childTnLst>
                                    <p:set>
                                      <p:cBhvr>
                                        <p:cTn id="116" dur="1" fill="hold">
                                          <p:stCondLst>
                                            <p:cond delay="0"/>
                                          </p:stCondLst>
                                        </p:cTn>
                                        <p:tgtEl>
                                          <p:spTgt spid="89"/>
                                        </p:tgtEl>
                                        <p:attrNameLst>
                                          <p:attrName>style.visibility</p:attrName>
                                        </p:attrNameLst>
                                      </p:cBhvr>
                                      <p:to>
                                        <p:strVal val="visible"/>
                                      </p:to>
                                    </p:set>
                                  </p:childTnLst>
                                </p:cTn>
                              </p:par>
                            </p:childTnLst>
                          </p:cTn>
                        </p:par>
                      </p:childTnLst>
                    </p:cTn>
                  </p:par>
                </p:childTnLst>
              </p:cTn>
              <p:nextCondLst>
                <p:cond evt="onClick" delay="0">
                  <p:tgtEl>
                    <p:spTgt spid="73"/>
                  </p:tgtEl>
                </p:cond>
              </p:nextCondLst>
            </p:seq>
            <p:seq concurrent="1" nextAc="seek">
              <p:cTn id="117" restart="whenNotActive" fill="hold" evtFilter="cancelBubble" nodeType="interactiveSeq">
                <p:stCondLst>
                  <p:cond evt="onClick" delay="0">
                    <p:tgtEl>
                      <p:spTgt spid="72"/>
                    </p:tgtEl>
                  </p:cond>
                </p:stCondLst>
                <p:endSync evt="end" delay="0">
                  <p:rtn val="all"/>
                </p:endSync>
                <p:childTnLst>
                  <p:par>
                    <p:cTn id="118" fill="hold">
                      <p:stCondLst>
                        <p:cond delay="0"/>
                      </p:stCondLst>
                      <p:childTnLst>
                        <p:par>
                          <p:cTn id="119" fill="hold">
                            <p:stCondLst>
                              <p:cond delay="0"/>
                            </p:stCondLst>
                            <p:childTnLst>
                              <p:par>
                                <p:cTn id="120" presetID="1" presetClass="entr" presetSubtype="0" fill="hold" nodeType="clickEffect">
                                  <p:stCondLst>
                                    <p:cond delay="0"/>
                                  </p:stCondLst>
                                  <p:childTnLst>
                                    <p:set>
                                      <p:cBhvr>
                                        <p:cTn id="121" dur="1" fill="hold">
                                          <p:stCondLst>
                                            <p:cond delay="0"/>
                                          </p:stCondLst>
                                        </p:cTn>
                                        <p:tgtEl>
                                          <p:spTgt spid="86"/>
                                        </p:tgtEl>
                                        <p:attrNameLst>
                                          <p:attrName>style.visibility</p:attrName>
                                        </p:attrNameLst>
                                      </p:cBhvr>
                                      <p:to>
                                        <p:strVal val="visible"/>
                                      </p:to>
                                    </p:set>
                                  </p:childTnLst>
                                </p:cTn>
                              </p:par>
                            </p:childTnLst>
                          </p:cTn>
                        </p:par>
                      </p:childTnLst>
                    </p:cTn>
                  </p:par>
                </p:childTnLst>
              </p:cTn>
              <p:nextCondLst>
                <p:cond evt="onClick" delay="0">
                  <p:tgtEl>
                    <p:spTgt spid="72"/>
                  </p:tgtEl>
                </p:cond>
              </p:nextCondLst>
            </p:seq>
          </p:childTnLst>
        </p:cTn>
      </p:par>
    </p:tnLst>
  </p:timing>
</p:sld>
</file>

<file path=ppt/theme/theme1.xml><?xml version="1.0" encoding="utf-8"?>
<a:theme xmlns:a="http://schemas.openxmlformats.org/drawingml/2006/main" name="Тема Office">
  <a:themeElements>
    <a:clrScheme name="Ofis">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is">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kids08</Template>
  <TotalTime>1997</TotalTime>
  <Words>82</Words>
  <Application>Microsoft Office PowerPoint</Application>
  <PresentationFormat>Ekran Gösterisi (4:3)</PresentationFormat>
  <Paragraphs>7</Paragraphs>
  <Slides>2</Slides>
  <Notes>0</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2</vt:i4>
      </vt:variant>
    </vt:vector>
  </HeadingPairs>
  <TitlesOfParts>
    <vt:vector size="7" baseType="lpstr">
      <vt:lpstr>Arial</vt:lpstr>
      <vt:lpstr>Calibri Light</vt:lpstr>
      <vt:lpstr>Calibri</vt:lpstr>
      <vt:lpstr>TTKB Dik Temel Abece</vt:lpstr>
      <vt:lpstr>Тема Office</vt:lpstr>
      <vt:lpstr>Slayt 1</vt:lpstr>
      <vt:lpstr>Slayt 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LB LENOVO</cp:lastModifiedBy>
  <cp:revision>291</cp:revision>
  <dcterms:created xsi:type="dcterms:W3CDTF">2012-11-21T10:26:22Z</dcterms:created>
  <dcterms:modified xsi:type="dcterms:W3CDTF">2017-09-26T18:08:58Z</dcterms:modified>
</cp:coreProperties>
</file>